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8" r:id="rId2"/>
    <p:sldId id="271" r:id="rId3"/>
    <p:sldId id="273" r:id="rId4"/>
    <p:sldId id="272" r:id="rId5"/>
    <p:sldId id="274" r:id="rId6"/>
    <p:sldId id="277" r:id="rId7"/>
    <p:sldId id="278" r:id="rId8"/>
    <p:sldId id="265" r:id="rId9"/>
    <p:sldId id="266" r:id="rId10"/>
    <p:sldId id="269" r:id="rId11"/>
    <p:sldId id="270" r:id="rId12"/>
    <p:sldId id="281" r:id="rId13"/>
    <p:sldId id="282" r:id="rId14"/>
    <p:sldId id="268" r:id="rId15"/>
    <p:sldId id="279" r:id="rId1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80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1pPr>
    <a:lvl2pPr marL="0" marR="0" indent="457200" algn="l" defTabSz="914400" rtl="0" fontAlgn="auto" latinLnBrk="0" hangingPunct="0">
      <a:lnSpc>
        <a:spcPct val="100000"/>
      </a:lnSpc>
      <a:spcBef>
        <a:spcPts val="80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2pPr>
    <a:lvl3pPr marL="0" marR="0" indent="914400" algn="l" defTabSz="914400" rtl="0" fontAlgn="auto" latinLnBrk="0" hangingPunct="0">
      <a:lnSpc>
        <a:spcPct val="100000"/>
      </a:lnSpc>
      <a:spcBef>
        <a:spcPts val="80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3pPr>
    <a:lvl4pPr marL="0" marR="0" indent="1371600" algn="l" defTabSz="914400" rtl="0" fontAlgn="auto" latinLnBrk="0" hangingPunct="0">
      <a:lnSpc>
        <a:spcPct val="100000"/>
      </a:lnSpc>
      <a:spcBef>
        <a:spcPts val="80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4pPr>
    <a:lvl5pPr marL="0" marR="0" indent="1828800" algn="l" defTabSz="914400" rtl="0" fontAlgn="auto" latinLnBrk="0" hangingPunct="0">
      <a:lnSpc>
        <a:spcPct val="100000"/>
      </a:lnSpc>
      <a:spcBef>
        <a:spcPts val="80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5pPr>
    <a:lvl6pPr marL="0" marR="0" indent="2286000" algn="l" defTabSz="914400" rtl="0" fontAlgn="auto" latinLnBrk="0" hangingPunct="0">
      <a:lnSpc>
        <a:spcPct val="100000"/>
      </a:lnSpc>
      <a:spcBef>
        <a:spcPts val="80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6pPr>
    <a:lvl7pPr marL="0" marR="0" indent="2743200" algn="l" defTabSz="914400" rtl="0" fontAlgn="auto" latinLnBrk="0" hangingPunct="0">
      <a:lnSpc>
        <a:spcPct val="100000"/>
      </a:lnSpc>
      <a:spcBef>
        <a:spcPts val="80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7pPr>
    <a:lvl8pPr marL="0" marR="0" indent="3200400" algn="l" defTabSz="914400" rtl="0" fontAlgn="auto" latinLnBrk="0" hangingPunct="0">
      <a:lnSpc>
        <a:spcPct val="100000"/>
      </a:lnSpc>
      <a:spcBef>
        <a:spcPts val="80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8pPr>
    <a:lvl9pPr marL="0" marR="0" indent="3657600" algn="l" defTabSz="914400" rtl="0" fontAlgn="auto" latinLnBrk="0" hangingPunct="0">
      <a:lnSpc>
        <a:spcPct val="100000"/>
      </a:lnSpc>
      <a:spcBef>
        <a:spcPts val="80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yd" initials="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D9EA"/>
          </a:solidFill>
        </a:fill>
      </a:tcStyle>
    </a:wholeTbl>
    <a:band2H>
      <a:tcTxStyle/>
      <a:tcStyle>
        <a:tcBdr/>
        <a:fill>
          <a:solidFill>
            <a:srgbClr val="E6EDF5"/>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DDCACE"/>
          </a:solidFill>
        </a:fill>
      </a:tcStyle>
    </a:wholeTbl>
    <a:band2H>
      <a:tcTxStyle/>
      <a:tcStyle>
        <a:tcBdr/>
        <a:fill>
          <a:solidFill>
            <a:srgbClr val="EFE6E8"/>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103" autoAdjust="0"/>
  </p:normalViewPr>
  <p:slideViewPr>
    <p:cSldViewPr snapToGrid="0">
      <p:cViewPr>
        <p:scale>
          <a:sx n="72" d="100"/>
          <a:sy n="72" d="100"/>
        </p:scale>
        <p:origin x="-1104" y="-48"/>
      </p:cViewPr>
      <p:guideLst>
        <p:guide orient="horz" pos="2160"/>
        <p:guide pos="2880"/>
      </p:guideLst>
    </p:cSldViewPr>
  </p:slideViewPr>
  <p:outlineViewPr>
    <p:cViewPr>
      <p:scale>
        <a:sx n="33" d="100"/>
        <a:sy n="33" d="100"/>
      </p:scale>
      <p:origin x="0" y="-37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97" name="Shape 19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339307646"/>
      </p:ext>
    </p:extLst>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important ‘what gets measured</a:t>
            </a:r>
            <a:r>
              <a:rPr lang="en-GB" baseline="0" dirty="0" smtClean="0"/>
              <a:t> gets managed’ </a:t>
            </a:r>
            <a:endParaRPr lang="en-GB" dirty="0"/>
          </a:p>
        </p:txBody>
      </p:sp>
    </p:spTree>
    <p:extLst>
      <p:ext uri="{BB962C8B-B14F-4D97-AF65-F5344CB8AC3E}">
        <p14:creationId xmlns:p14="http://schemas.microsoft.com/office/powerpoint/2010/main" val="365613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3" name="Title Text"/>
          <p:cNvSpPr txBox="1">
            <a:spLocks noGrp="1"/>
          </p:cNvSpPr>
          <p:nvPr>
            <p:ph type="title"/>
          </p:nvPr>
        </p:nvSpPr>
        <p:spPr>
          <a:xfrm>
            <a:off x="367486" y="404664"/>
            <a:ext cx="5903914" cy="1295401"/>
          </a:xfrm>
          <a:prstGeom prst="rect">
            <a:avLst/>
          </a:prstGeom>
        </p:spPr>
        <p:txBody>
          <a:bodyPr anchor="b"/>
          <a:lstStyle>
            <a:lvl1pPr algn="r">
              <a:lnSpc>
                <a:spcPct val="90000"/>
              </a:lnSpc>
              <a:defRPr b="0">
                <a:solidFill>
                  <a:schemeClr val="accent3">
                    <a:lumOff val="44000"/>
                  </a:schemeClr>
                </a:solidFill>
                <a:latin typeface="Century Schoolbook"/>
                <a:ea typeface="Century Schoolbook"/>
                <a:cs typeface="Century Schoolbook"/>
                <a:sym typeface="Century Schoolbook"/>
              </a:defRPr>
            </a:lvl1pPr>
          </a:lstStyle>
          <a:p>
            <a:r>
              <a:t>Title Text</a:t>
            </a:r>
          </a:p>
        </p:txBody>
      </p:sp>
      <p:sp>
        <p:nvSpPr>
          <p:cNvPr id="14" name="Body Level One…"/>
          <p:cNvSpPr txBox="1">
            <a:spLocks noGrp="1"/>
          </p:cNvSpPr>
          <p:nvPr>
            <p:ph type="body" sz="quarter" idx="1"/>
          </p:nvPr>
        </p:nvSpPr>
        <p:spPr>
          <a:xfrm>
            <a:off x="367485" y="2132856"/>
            <a:ext cx="5903914" cy="647701"/>
          </a:xfrm>
          <a:prstGeom prst="rect">
            <a:avLst/>
          </a:prstGeom>
        </p:spPr>
        <p:txBody>
          <a:bodyPr>
            <a:normAutofit/>
          </a:bodyPr>
          <a:lstStyle>
            <a:lvl1pPr marL="0" indent="0" algn="r">
              <a:lnSpc>
                <a:spcPct val="80000"/>
              </a:lnSpc>
              <a:spcBef>
                <a:spcPts val="0"/>
              </a:spcBef>
              <a:buClrTx/>
              <a:buSzTx/>
              <a:buNone/>
              <a:defRPr sz="1200">
                <a:solidFill>
                  <a:schemeClr val="accent3">
                    <a:lumOff val="44000"/>
                  </a:schemeClr>
                </a:solidFill>
              </a:defRPr>
            </a:lvl1pPr>
            <a:lvl2pPr marL="701674" indent="-166687" algn="r">
              <a:lnSpc>
                <a:spcPct val="80000"/>
              </a:lnSpc>
              <a:spcBef>
                <a:spcPts val="0"/>
              </a:spcBef>
              <a:buClrTx/>
              <a:defRPr sz="1200">
                <a:solidFill>
                  <a:schemeClr val="accent3">
                    <a:lumOff val="44000"/>
                  </a:schemeClr>
                </a:solidFill>
              </a:defRPr>
            </a:lvl2pPr>
            <a:lvl3pPr marL="1109662" indent="-117475" algn="r">
              <a:lnSpc>
                <a:spcPct val="80000"/>
              </a:lnSpc>
              <a:spcBef>
                <a:spcPts val="0"/>
              </a:spcBef>
              <a:buClrTx/>
              <a:defRPr sz="1200">
                <a:solidFill>
                  <a:schemeClr val="accent3">
                    <a:lumOff val="44000"/>
                  </a:schemeClr>
                </a:solidFill>
              </a:defRPr>
            </a:lvl3pPr>
            <a:lvl4pPr marL="1479946" indent="-132159" algn="r">
              <a:lnSpc>
                <a:spcPct val="80000"/>
              </a:lnSpc>
              <a:spcBef>
                <a:spcPts val="0"/>
              </a:spcBef>
              <a:buClrTx/>
              <a:defRPr sz="1200">
                <a:solidFill>
                  <a:schemeClr val="accent3">
                    <a:lumOff val="44000"/>
                  </a:schemeClr>
                </a:solidFill>
              </a:defRPr>
            </a:lvl4pPr>
            <a:lvl5pPr marL="1854426" indent="-151039" algn="r">
              <a:lnSpc>
                <a:spcPct val="80000"/>
              </a:lnSpc>
              <a:spcBef>
                <a:spcPts val="0"/>
              </a:spcBef>
              <a:buClrTx/>
              <a:defRPr sz="12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pic>
        <p:nvPicPr>
          <p:cNvPr id="15" name="\\foh-vfs\foh-share1\MED\Personal\wm033\PASSA\Kent_TIZCENTRE_294_cmyk.tif" descr="\\foh-vfs\foh-share1\MED\Personal\wm033\PASSA\Kent_TIZCENTRE_294_cmyk.tif"/>
          <p:cNvPicPr>
            <a:picLocks noChangeAspect="1"/>
          </p:cNvPicPr>
          <p:nvPr/>
        </p:nvPicPr>
        <p:blipFill>
          <a:blip r:embed="rId2">
            <a:extLst/>
          </a:blip>
          <a:stretch>
            <a:fillRect/>
          </a:stretch>
        </p:blipFill>
        <p:spPr>
          <a:xfrm>
            <a:off x="6596983" y="5541314"/>
            <a:ext cx="2303463" cy="935039"/>
          </a:xfrm>
          <a:prstGeom prst="rect">
            <a:avLst/>
          </a:prstGeom>
          <a:ln w="12700">
            <a:miter lim="400000"/>
          </a:ln>
        </p:spPr>
      </p:pic>
      <p:pic>
        <p:nvPicPr>
          <p:cNvPr id="16" name="image3.png" descr="image3.png"/>
          <p:cNvPicPr>
            <a:picLocks noChangeAspect="1"/>
          </p:cNvPicPr>
          <p:nvPr/>
        </p:nvPicPr>
        <p:blipFill>
          <a:blip r:embed="rId3">
            <a:extLst/>
          </a:blip>
          <a:stretch>
            <a:fillRect/>
          </a:stretch>
        </p:blipFill>
        <p:spPr>
          <a:xfrm>
            <a:off x="5739079" y="3542079"/>
            <a:ext cx="1713242" cy="1647826"/>
          </a:xfrm>
          <a:prstGeom prst="rect">
            <a:avLst/>
          </a:prstGeom>
          <a:ln w="12700">
            <a:miter lim="400000"/>
          </a:ln>
        </p:spPr>
      </p:pic>
      <p:pic>
        <p:nvPicPr>
          <p:cNvPr id="17" name="image4.png" descr="image4.png"/>
          <p:cNvPicPr>
            <a:picLocks noChangeAspect="1"/>
          </p:cNvPicPr>
          <p:nvPr/>
        </p:nvPicPr>
        <p:blipFill>
          <a:blip r:embed="rId4">
            <a:extLst/>
          </a:blip>
          <a:stretch>
            <a:fillRect/>
          </a:stretch>
        </p:blipFill>
        <p:spPr>
          <a:xfrm>
            <a:off x="3202065" y="3542329"/>
            <a:ext cx="2537014" cy="1647826"/>
          </a:xfrm>
          <a:prstGeom prst="rect">
            <a:avLst/>
          </a:prstGeom>
          <a:ln w="12700">
            <a:miter lim="400000"/>
          </a:ln>
        </p:spPr>
      </p:pic>
      <p:pic>
        <p:nvPicPr>
          <p:cNvPr id="18" name="image5.jpg" descr="image5.jpg"/>
          <p:cNvPicPr>
            <a:picLocks noChangeAspect="1"/>
          </p:cNvPicPr>
          <p:nvPr/>
        </p:nvPicPr>
        <p:blipFill>
          <a:blip r:embed="rId5">
            <a:extLst/>
          </a:blip>
          <a:stretch>
            <a:fillRect/>
          </a:stretch>
        </p:blipFill>
        <p:spPr>
          <a:xfrm>
            <a:off x="0" y="3542329"/>
            <a:ext cx="3209925" cy="1647826"/>
          </a:xfrm>
          <a:prstGeom prst="rect">
            <a:avLst/>
          </a:prstGeom>
          <a:ln w="12700">
            <a:miter lim="400000"/>
          </a:ln>
        </p:spPr>
      </p:pic>
      <p:pic>
        <p:nvPicPr>
          <p:cNvPr id="19" name="image6.png" descr="image6.png"/>
          <p:cNvPicPr>
            <a:picLocks noChangeAspect="1"/>
          </p:cNvPicPr>
          <p:nvPr/>
        </p:nvPicPr>
        <p:blipFill>
          <a:blip r:embed="rId6">
            <a:extLst/>
          </a:blip>
          <a:stretch>
            <a:fillRect/>
          </a:stretch>
        </p:blipFill>
        <p:spPr>
          <a:xfrm>
            <a:off x="6876256" y="512118"/>
            <a:ext cx="1744918" cy="2375893"/>
          </a:xfrm>
          <a:prstGeom prst="rect">
            <a:avLst/>
          </a:prstGeom>
          <a:ln w="12700">
            <a:miter lim="400000"/>
          </a:ln>
        </p:spPr>
      </p:pic>
      <p:pic>
        <p:nvPicPr>
          <p:cNvPr id="20" name="image7.jpg" descr="image7.jpg"/>
          <p:cNvPicPr>
            <a:picLocks noChangeAspect="1"/>
          </p:cNvPicPr>
          <p:nvPr/>
        </p:nvPicPr>
        <p:blipFill>
          <a:blip r:embed="rId7">
            <a:extLst/>
          </a:blip>
          <a:stretch>
            <a:fillRect/>
          </a:stretch>
        </p:blipFill>
        <p:spPr>
          <a:xfrm>
            <a:off x="7452320" y="3541829"/>
            <a:ext cx="1691681" cy="1641647"/>
          </a:xfrm>
          <a:prstGeom prst="rect">
            <a:avLst/>
          </a:prstGeom>
          <a:ln w="12700">
            <a:miter lim="400000"/>
          </a:ln>
        </p:spPr>
      </p:pic>
      <p:sp>
        <p:nvSpPr>
          <p:cNvPr id="21"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00" name="Title Text"/>
          <p:cNvSpPr txBox="1">
            <a:spLocks noGrp="1"/>
          </p:cNvSpPr>
          <p:nvPr>
            <p:ph type="title"/>
          </p:nvPr>
        </p:nvSpPr>
        <p:spPr>
          <a:prstGeom prst="rect">
            <a:avLst/>
          </a:prstGeom>
        </p:spPr>
        <p:txBody>
          <a:bodyPr/>
          <a:lstStyle/>
          <a:p>
            <a:r>
              <a:t>Title Text</a:t>
            </a:r>
          </a:p>
        </p:txBody>
      </p:sp>
      <p:sp>
        <p:nvSpPr>
          <p:cNvPr id="101" name="Body Level One…"/>
          <p:cNvSpPr txBox="1">
            <a:spLocks noGrp="1"/>
          </p:cNvSpPr>
          <p:nvPr>
            <p:ph type="body" idx="1"/>
          </p:nvPr>
        </p:nvSpPr>
        <p:spPr>
          <a:xfrm>
            <a:off x="1331912" y="1484312"/>
            <a:ext cx="6985001" cy="4897439"/>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9" name="Title Text"/>
          <p:cNvSpPr txBox="1">
            <a:spLocks noGrp="1"/>
          </p:cNvSpPr>
          <p:nvPr>
            <p:ph type="title"/>
          </p:nvPr>
        </p:nvSpPr>
        <p:spPr>
          <a:xfrm>
            <a:off x="6677025" y="549275"/>
            <a:ext cx="2071689" cy="5832475"/>
          </a:xfrm>
          <a:prstGeom prst="rect">
            <a:avLst/>
          </a:prstGeom>
        </p:spPr>
        <p:txBody>
          <a:bodyPr/>
          <a:lstStyle/>
          <a:p>
            <a:r>
              <a:t>Title Text</a:t>
            </a:r>
          </a:p>
        </p:txBody>
      </p:sp>
      <p:sp>
        <p:nvSpPr>
          <p:cNvPr id="110" name="Body Level One…"/>
          <p:cNvSpPr txBox="1">
            <a:spLocks noGrp="1"/>
          </p:cNvSpPr>
          <p:nvPr>
            <p:ph type="body" idx="1"/>
          </p:nvPr>
        </p:nvSpPr>
        <p:spPr>
          <a:xfrm>
            <a:off x="457200" y="549275"/>
            <a:ext cx="6067425" cy="5832475"/>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8" name="Title Text"/>
          <p:cNvSpPr txBox="1">
            <a:spLocks noGrp="1"/>
          </p:cNvSpPr>
          <p:nvPr>
            <p:ph type="title"/>
          </p:nvPr>
        </p:nvSpPr>
        <p:spPr>
          <a:prstGeom prst="rect">
            <a:avLst/>
          </a:prstGeom>
        </p:spPr>
        <p:txBody>
          <a:bodyPr/>
          <a:lstStyle/>
          <a:p>
            <a:r>
              <a:t>Title Text</a:t>
            </a:r>
          </a:p>
        </p:txBody>
      </p:sp>
      <p:sp>
        <p:nvSpPr>
          <p:cNvPr id="119" name="Body Level One…"/>
          <p:cNvSpPr txBox="1">
            <a:spLocks noGrp="1"/>
          </p:cNvSpPr>
          <p:nvPr>
            <p:ph type="body" idx="1"/>
          </p:nvPr>
        </p:nvSpPr>
        <p:spPr>
          <a:xfrm>
            <a:off x="1331912" y="1484312"/>
            <a:ext cx="6985001" cy="4897439"/>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6" name="Image"/>
          <p:cNvSpPr>
            <a:spLocks noGrp="1"/>
          </p:cNvSpPr>
          <p:nvPr>
            <p:ph type="pic" sz="half" idx="13"/>
          </p:nvPr>
        </p:nvSpPr>
        <p:spPr>
          <a:xfrm>
            <a:off x="4723804" y="1821656"/>
            <a:ext cx="3750470" cy="4420196"/>
          </a:xfrm>
          <a:prstGeom prst="rect">
            <a:avLst/>
          </a:prstGeom>
        </p:spPr>
        <p:txBody>
          <a:bodyPr lIns="91439" rIns="91439"/>
          <a:lstStyle/>
          <a:p>
            <a:endParaRPr dirty="0"/>
          </a:p>
        </p:txBody>
      </p:sp>
      <p:sp>
        <p:nvSpPr>
          <p:cNvPr id="137" name="Title Text"/>
          <p:cNvSpPr txBox="1">
            <a:spLocks noGrp="1"/>
          </p:cNvSpPr>
          <p:nvPr>
            <p:ph type="title"/>
          </p:nvPr>
        </p:nvSpPr>
        <p:spPr>
          <a:xfrm>
            <a:off x="669726" y="285750"/>
            <a:ext cx="7804548" cy="1491258"/>
          </a:xfrm>
          <a:prstGeom prst="rect">
            <a:avLst/>
          </a:prstGeom>
        </p:spPr>
        <p:txBody>
          <a:bodyPr lIns="35718" tIns="35718" rIns="35718" bIns="35718"/>
          <a:lstStyle>
            <a:lvl1pPr algn="ctr" defTabSz="410765">
              <a:defRPr sz="5600" b="0">
                <a:solidFill>
                  <a:schemeClr val="accent3">
                    <a:lumOff val="44000"/>
                  </a:schemeClr>
                </a:solidFill>
                <a:latin typeface="Helvetica Light"/>
                <a:ea typeface="Helvetica Light"/>
                <a:cs typeface="Helvetica Light"/>
                <a:sym typeface="Helvetica Light"/>
              </a:defRPr>
            </a:lvl1pPr>
          </a:lstStyle>
          <a:p>
            <a:r>
              <a:t>Title Text</a:t>
            </a:r>
          </a:p>
        </p:txBody>
      </p:sp>
      <p:sp>
        <p:nvSpPr>
          <p:cNvPr id="138" name="Body Level One…"/>
          <p:cNvSpPr txBox="1">
            <a:spLocks noGrp="1"/>
          </p:cNvSpPr>
          <p:nvPr>
            <p:ph type="body" sz="half" idx="1"/>
          </p:nvPr>
        </p:nvSpPr>
        <p:spPr>
          <a:xfrm>
            <a:off x="669726" y="1821656"/>
            <a:ext cx="3750470" cy="4420196"/>
          </a:xfrm>
          <a:prstGeom prst="rect">
            <a:avLst/>
          </a:prstGeom>
        </p:spPr>
        <p:txBody>
          <a:bodyPr lIns="35718" tIns="35718" rIns="35718" bIns="35718" anchor="ctr">
            <a:normAutofit/>
          </a:bodyPr>
          <a:lstStyle>
            <a:lvl1pPr marL="244928" indent="-244928" defTabSz="410765">
              <a:spcBef>
                <a:spcPts val="2600"/>
              </a:spcBef>
              <a:buClrTx/>
              <a:buSzPct val="75000"/>
              <a:defRPr sz="1800">
                <a:solidFill>
                  <a:schemeClr val="accent3">
                    <a:lumOff val="44000"/>
                  </a:schemeClr>
                </a:solidFill>
                <a:latin typeface="Helvetica Light"/>
                <a:ea typeface="Helvetica Light"/>
                <a:cs typeface="Helvetica Light"/>
                <a:sym typeface="Helvetica Light"/>
              </a:defRPr>
            </a:lvl1pPr>
            <a:lvl2pPr marL="625928" indent="-244928" defTabSz="410765">
              <a:spcBef>
                <a:spcPts val="2600"/>
              </a:spcBef>
              <a:buClrTx/>
              <a:buSzPct val="75000"/>
              <a:buChar char="•"/>
              <a:defRPr sz="1800">
                <a:solidFill>
                  <a:schemeClr val="accent3">
                    <a:lumOff val="44000"/>
                  </a:schemeClr>
                </a:solidFill>
                <a:latin typeface="Helvetica Light"/>
                <a:ea typeface="Helvetica Light"/>
                <a:cs typeface="Helvetica Light"/>
                <a:sym typeface="Helvetica Light"/>
              </a:defRPr>
            </a:lvl2pPr>
            <a:lvl3pPr marL="1006928" indent="-244928" defTabSz="410765">
              <a:spcBef>
                <a:spcPts val="2600"/>
              </a:spcBef>
              <a:buClrTx/>
              <a:buSzPct val="75000"/>
              <a:defRPr sz="1800">
                <a:solidFill>
                  <a:schemeClr val="accent3">
                    <a:lumOff val="44000"/>
                  </a:schemeClr>
                </a:solidFill>
                <a:latin typeface="Helvetica Light"/>
                <a:ea typeface="Helvetica Light"/>
                <a:cs typeface="Helvetica Light"/>
                <a:sym typeface="Helvetica Light"/>
              </a:defRPr>
            </a:lvl3pPr>
            <a:lvl4pPr marL="1387928" indent="-244928" defTabSz="410765">
              <a:spcBef>
                <a:spcPts val="2600"/>
              </a:spcBef>
              <a:buClrTx/>
              <a:buSzPct val="75000"/>
              <a:buChar char="•"/>
              <a:defRPr sz="1800">
                <a:solidFill>
                  <a:schemeClr val="accent3">
                    <a:lumOff val="44000"/>
                  </a:schemeClr>
                </a:solidFill>
                <a:latin typeface="Helvetica Light"/>
                <a:ea typeface="Helvetica Light"/>
                <a:cs typeface="Helvetica Light"/>
                <a:sym typeface="Helvetica Light"/>
              </a:defRPr>
            </a:lvl4pPr>
            <a:lvl5pPr marL="1768928" indent="-244928" defTabSz="410765">
              <a:spcBef>
                <a:spcPts val="2600"/>
              </a:spcBef>
              <a:buClrTx/>
              <a:buSzPct val="75000"/>
              <a:buChar char="•"/>
              <a:defRPr sz="1800">
                <a:solidFill>
                  <a:schemeClr val="accent3">
                    <a:lumOff val="44000"/>
                  </a:schemeClr>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4440732" y="6500812"/>
            <a:ext cx="253607" cy="249238"/>
          </a:xfrm>
          <a:prstGeom prst="rect">
            <a:avLst/>
          </a:prstGeom>
        </p:spPr>
        <p:txBody>
          <a:bodyPr lIns="35718" tIns="35718" rIns="35718" bIns="35718"/>
          <a:lstStyle>
            <a:lvl1pPr algn="ctr" defTabSz="410765">
              <a:defRPr sz="1200">
                <a:solidFill>
                  <a:schemeClr val="accent3">
                    <a:lumOff val="44000"/>
                  </a:schemeClr>
                </a:solidFill>
                <a:latin typeface="Helvetica Light"/>
                <a:ea typeface="Helvetica Light"/>
                <a:cs typeface="Helvetica Light"/>
                <a:sym typeface="Helvetica Light"/>
              </a:defRPr>
            </a:lvl1pPr>
          </a:lstStyle>
          <a:p>
            <a:fld id="{86CB4B4D-7CA3-9044-876B-883B54F8677D}" type="slidenum">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xfrm>
            <a:off x="4451349" y="6527800"/>
            <a:ext cx="228602" cy="241301"/>
          </a:xfrm>
          <a:prstGeom prst="rect">
            <a:avLst/>
          </a:prstGeom>
        </p:spPr>
        <p:txBody>
          <a:bodyPr lIns="38100" tIns="38100" rIns="38100" bIns="38100">
            <a:normAutofit/>
          </a:bodyPr>
          <a:lstStyle>
            <a:lvl1pPr algn="ctr" defTabSz="285750">
              <a:defRPr sz="1100">
                <a:latin typeface="Gill Sans"/>
                <a:ea typeface="Gill Sans"/>
                <a:cs typeface="Gill Sans"/>
                <a:sym typeface="Gill Sans"/>
              </a:defRPr>
            </a:lvl1pPr>
          </a:lstStyle>
          <a:p>
            <a:fld id="{86CB4B4D-7CA3-9044-876B-883B54F8677D}" type="slidenum">
              <a:t>‹#›</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Bullets &amp; Photo copy">
    <p:spTree>
      <p:nvGrpSpPr>
        <p:cNvPr id="1" name=""/>
        <p:cNvGrpSpPr/>
        <p:nvPr/>
      </p:nvGrpSpPr>
      <p:grpSpPr>
        <a:xfrm>
          <a:off x="0" y="0"/>
          <a:ext cx="0" cy="0"/>
          <a:chOff x="0" y="0"/>
          <a:chExt cx="0" cy="0"/>
        </a:xfrm>
      </p:grpSpPr>
      <p:sp>
        <p:nvSpPr>
          <p:cNvPr id="161" name="Image"/>
          <p:cNvSpPr>
            <a:spLocks noGrp="1"/>
          </p:cNvSpPr>
          <p:nvPr>
            <p:ph type="pic" sz="half" idx="13"/>
          </p:nvPr>
        </p:nvSpPr>
        <p:spPr>
          <a:xfrm>
            <a:off x="5067300" y="1513582"/>
            <a:ext cx="3913002" cy="5181601"/>
          </a:xfrm>
          <a:prstGeom prst="rect">
            <a:avLst/>
          </a:prstGeom>
        </p:spPr>
        <p:txBody>
          <a:bodyPr lIns="91439" rIns="91439"/>
          <a:lstStyle/>
          <a:p>
            <a:endParaRPr dirty="0"/>
          </a:p>
        </p:txBody>
      </p:sp>
      <p:sp>
        <p:nvSpPr>
          <p:cNvPr id="162" name="Title Text"/>
          <p:cNvSpPr txBox="1">
            <a:spLocks noGrp="1"/>
          </p:cNvSpPr>
          <p:nvPr>
            <p:ph type="title"/>
          </p:nvPr>
        </p:nvSpPr>
        <p:spPr>
          <a:xfrm>
            <a:off x="152399" y="177799"/>
            <a:ext cx="8826501" cy="1333502"/>
          </a:xfrm>
          <a:prstGeom prst="rect">
            <a:avLst/>
          </a:prstGeom>
          <a:solidFill>
            <a:srgbClr val="8665E9"/>
          </a:solidFill>
        </p:spPr>
        <p:txBody>
          <a:bodyPr lIns="50800" tIns="50800" rIns="50800" bIns="50800"/>
          <a:lstStyle>
            <a:lvl1pPr algn="ctr" defTabSz="285750">
              <a:defRPr sz="5200" b="0">
                <a:solidFill>
                  <a:schemeClr val="accent3">
                    <a:lumOff val="44000"/>
                  </a:schemeClr>
                </a:solidFill>
                <a:latin typeface="Futura"/>
                <a:ea typeface="Futura"/>
                <a:cs typeface="Futura"/>
                <a:sym typeface="Futura"/>
              </a:defRPr>
            </a:lvl1pPr>
          </a:lstStyle>
          <a:p>
            <a:r>
              <a:t>Title Text</a:t>
            </a:r>
          </a:p>
        </p:txBody>
      </p:sp>
      <p:sp>
        <p:nvSpPr>
          <p:cNvPr id="163" name="Body Level One…"/>
          <p:cNvSpPr txBox="1">
            <a:spLocks noGrp="1"/>
          </p:cNvSpPr>
          <p:nvPr>
            <p:ph type="body" sz="half" idx="1"/>
          </p:nvPr>
        </p:nvSpPr>
        <p:spPr>
          <a:xfrm>
            <a:off x="888999" y="1612900"/>
            <a:ext cx="3543301" cy="4673601"/>
          </a:xfrm>
          <a:prstGeom prst="rect">
            <a:avLst/>
          </a:prstGeom>
        </p:spPr>
        <p:txBody>
          <a:bodyPr lIns="50800" tIns="50800" rIns="50800" bIns="50800" anchor="ctr">
            <a:normAutofit/>
          </a:bodyPr>
          <a:lstStyle>
            <a:lvl1pPr marL="799347" indent="-481847" defTabSz="285750">
              <a:spcBef>
                <a:spcPts val="1700"/>
              </a:spcBef>
              <a:buClr>
                <a:srgbClr val="8665E9"/>
              </a:buClr>
              <a:buSzPct val="100000"/>
              <a:defRPr sz="2200">
                <a:solidFill>
                  <a:srgbClr val="868686"/>
                </a:solidFill>
                <a:latin typeface="Palatino"/>
                <a:ea typeface="Palatino"/>
                <a:cs typeface="Palatino"/>
                <a:sym typeface="Palatino"/>
              </a:defRPr>
            </a:lvl1pPr>
            <a:lvl2pPr marL="1243847" indent="-481847" defTabSz="285750">
              <a:spcBef>
                <a:spcPts val="1700"/>
              </a:spcBef>
              <a:buClr>
                <a:srgbClr val="8665E9"/>
              </a:buClr>
              <a:buChar char="•"/>
              <a:defRPr sz="2200">
                <a:solidFill>
                  <a:srgbClr val="868686"/>
                </a:solidFill>
                <a:latin typeface="Palatino"/>
                <a:ea typeface="Palatino"/>
                <a:cs typeface="Palatino"/>
                <a:sym typeface="Palatino"/>
              </a:defRPr>
            </a:lvl2pPr>
            <a:lvl3pPr marL="1688347" indent="-481847" defTabSz="285750">
              <a:spcBef>
                <a:spcPts val="1700"/>
              </a:spcBef>
              <a:buClr>
                <a:srgbClr val="8665E9"/>
              </a:buClr>
              <a:defRPr sz="2200">
                <a:solidFill>
                  <a:srgbClr val="868686"/>
                </a:solidFill>
                <a:latin typeface="Palatino"/>
                <a:ea typeface="Palatino"/>
                <a:cs typeface="Palatino"/>
                <a:sym typeface="Palatino"/>
              </a:defRPr>
            </a:lvl3pPr>
            <a:lvl4pPr marL="2132847" indent="-481847" defTabSz="285750">
              <a:spcBef>
                <a:spcPts val="1700"/>
              </a:spcBef>
              <a:buClr>
                <a:srgbClr val="8665E9"/>
              </a:buClr>
              <a:buChar char="•"/>
              <a:defRPr sz="2200">
                <a:solidFill>
                  <a:srgbClr val="868686"/>
                </a:solidFill>
                <a:latin typeface="Palatino"/>
                <a:ea typeface="Palatino"/>
                <a:cs typeface="Palatino"/>
                <a:sym typeface="Palatino"/>
              </a:defRPr>
            </a:lvl4pPr>
            <a:lvl5pPr marL="2577347" indent="-481847" defTabSz="285750">
              <a:spcBef>
                <a:spcPts val="1700"/>
              </a:spcBef>
              <a:buClr>
                <a:srgbClr val="8665E9"/>
              </a:buClr>
              <a:buChar char="•"/>
              <a:defRPr sz="2200">
                <a:solidFill>
                  <a:srgbClr val="868686"/>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4438649" y="6464300"/>
            <a:ext cx="254001" cy="279400"/>
          </a:xfrm>
          <a:prstGeom prst="rect">
            <a:avLst/>
          </a:prstGeom>
        </p:spPr>
        <p:txBody>
          <a:bodyPr lIns="50800" tIns="50800" rIns="50800" bIns="50800">
            <a:normAutofit/>
          </a:bodyPr>
          <a:lstStyle>
            <a:lvl1pPr algn="ctr" defTabSz="285750">
              <a:defRPr sz="1100">
                <a:latin typeface="Palatino"/>
                <a:ea typeface="Palatino"/>
                <a:cs typeface="Palatino"/>
                <a:sym typeface="Palatino"/>
              </a:defRPr>
            </a:lvl1pPr>
          </a:lstStyle>
          <a:p>
            <a:fld id="{86CB4B4D-7CA3-9044-876B-883B54F8677D}" type="slidenum">
              <a:t>‹#›</a:t>
            </a:fld>
            <a:endParaRPr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88999" y="1155699"/>
            <a:ext cx="7366001" cy="2324101"/>
          </a:xfrm>
          <a:prstGeom prst="rect">
            <a:avLst/>
          </a:prstGeom>
        </p:spPr>
        <p:txBody>
          <a:bodyPr lIns="38100" tIns="38100" rIns="38100" bIns="38100" anchor="b">
            <a:noAutofit/>
          </a:bodyPr>
          <a:lstStyle>
            <a:lvl1pPr algn="ctr" defTabSz="285750">
              <a:defRPr sz="5400" b="0">
                <a:solidFill>
                  <a:srgbClr val="000000"/>
                </a:solidFill>
                <a:latin typeface="Gill Sans"/>
                <a:ea typeface="Gill Sans"/>
                <a:cs typeface="Gill Sans"/>
                <a:sym typeface="Gill Sans"/>
              </a:defRPr>
            </a:lvl1pPr>
          </a:lstStyle>
          <a:p>
            <a:r>
              <a:t>Title Text</a:t>
            </a:r>
          </a:p>
        </p:txBody>
      </p:sp>
      <p:sp>
        <p:nvSpPr>
          <p:cNvPr id="172" name="Body Level One…"/>
          <p:cNvSpPr txBox="1">
            <a:spLocks noGrp="1"/>
          </p:cNvSpPr>
          <p:nvPr>
            <p:ph type="body" sz="quarter" idx="1"/>
          </p:nvPr>
        </p:nvSpPr>
        <p:spPr>
          <a:xfrm>
            <a:off x="888999" y="3530600"/>
            <a:ext cx="7366001" cy="800100"/>
          </a:xfrm>
          <a:prstGeom prst="rect">
            <a:avLst/>
          </a:prstGeom>
        </p:spPr>
        <p:txBody>
          <a:bodyPr lIns="38100" tIns="38100" rIns="38100" bIns="38100"/>
          <a:lstStyle>
            <a:lvl1pPr marL="0" indent="0" algn="ctr" defTabSz="285750">
              <a:spcBef>
                <a:spcPts val="0"/>
              </a:spcBef>
              <a:buClrTx/>
              <a:buSzTx/>
              <a:buNone/>
              <a:defRPr sz="2200">
                <a:latin typeface="Gill Sans"/>
                <a:ea typeface="Gill Sans"/>
                <a:cs typeface="Gill Sans"/>
                <a:sym typeface="Gill Sans"/>
              </a:defRPr>
            </a:lvl1pPr>
            <a:lvl2pPr marL="0" indent="0" algn="ctr" defTabSz="285750">
              <a:spcBef>
                <a:spcPts val="0"/>
              </a:spcBef>
              <a:buClrTx/>
              <a:buSzTx/>
              <a:buNone/>
              <a:defRPr sz="2200">
                <a:latin typeface="Gill Sans"/>
                <a:ea typeface="Gill Sans"/>
                <a:cs typeface="Gill Sans"/>
                <a:sym typeface="Gill Sans"/>
              </a:defRPr>
            </a:lvl2pPr>
            <a:lvl3pPr marL="0" indent="0" algn="ctr" defTabSz="285750">
              <a:spcBef>
                <a:spcPts val="0"/>
              </a:spcBef>
              <a:buClrTx/>
              <a:buSzTx/>
              <a:buNone/>
              <a:defRPr sz="2200">
                <a:latin typeface="Gill Sans"/>
                <a:ea typeface="Gill Sans"/>
                <a:cs typeface="Gill Sans"/>
                <a:sym typeface="Gill Sans"/>
              </a:defRPr>
            </a:lvl3pPr>
            <a:lvl4pPr marL="0" indent="0" algn="ctr" defTabSz="285750">
              <a:spcBef>
                <a:spcPts val="0"/>
              </a:spcBef>
              <a:buClrTx/>
              <a:buSzTx/>
              <a:buNone/>
              <a:defRPr sz="2200">
                <a:latin typeface="Gill Sans"/>
                <a:ea typeface="Gill Sans"/>
                <a:cs typeface="Gill Sans"/>
                <a:sym typeface="Gill Sans"/>
              </a:defRPr>
            </a:lvl4pPr>
            <a:lvl5pPr marL="0" indent="0" algn="ctr" defTabSz="285750">
              <a:spcBef>
                <a:spcPts val="0"/>
              </a:spcBef>
              <a:buClrTx/>
              <a:buSzTx/>
              <a:buNone/>
              <a:defRPr sz="22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4451349" y="6527800"/>
            <a:ext cx="228602" cy="241301"/>
          </a:xfrm>
          <a:prstGeom prst="rect">
            <a:avLst/>
          </a:prstGeom>
        </p:spPr>
        <p:txBody>
          <a:bodyPr lIns="38100" tIns="38100" rIns="38100" bIns="38100"/>
          <a:lstStyle>
            <a:lvl1pPr algn="ctr" defTabSz="285750">
              <a:defRPr sz="1100">
                <a:latin typeface="Gill Sans"/>
                <a:ea typeface="Gill Sans"/>
                <a:cs typeface="Gill Sans"/>
                <a:sym typeface="Gill Sans"/>
              </a:defRPr>
            </a:lvl1pPr>
          </a:lstStyle>
          <a:p>
            <a:fld id="{86CB4B4D-7CA3-9044-876B-883B54F8677D}" type="slidenum">
              <a:t>‹#›</a:t>
            </a:fld>
            <a:endParaRPr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7"/>
            <a:ext cx="8229600" cy="1143001"/>
          </a:xfrm>
          <a:prstGeom prst="rect">
            <a:avLst/>
          </a:prstGeom>
        </p:spPr>
        <p:txBody>
          <a:bodyPr/>
          <a:lstStyle>
            <a:lvl1pPr algn="ctr">
              <a:defRPr sz="4400" b="0">
                <a:solidFill>
                  <a:srgbClr val="000000"/>
                </a:solidFill>
              </a:defRPr>
            </a:lvl1pPr>
          </a:lstStyle>
          <a:p>
            <a:r>
              <a:t>Title Text</a:t>
            </a:r>
          </a:p>
        </p:txBody>
      </p:sp>
      <p:sp>
        <p:nvSpPr>
          <p:cNvPr id="181" name="Slide Number"/>
          <p:cNvSpPr txBox="1">
            <a:spLocks noGrp="1"/>
          </p:cNvSpPr>
          <p:nvPr>
            <p:ph type="sldNum" sz="quarter" idx="2"/>
          </p:nvPr>
        </p:nvSpPr>
        <p:spPr>
          <a:xfrm>
            <a:off x="8384892" y="6245225"/>
            <a:ext cx="301909" cy="288824"/>
          </a:xfrm>
          <a:prstGeom prst="rect">
            <a:avLst/>
          </a:prstGeom>
        </p:spPr>
        <p:txBody>
          <a:bodyPr/>
          <a:lstStyle>
            <a:lvl1pPr algn="r">
              <a:defRPr sz="1400"/>
            </a:lvl1pPr>
          </a:lstStyle>
          <a:p>
            <a:fld id="{86CB4B4D-7CA3-9044-876B-883B54F8677D}" type="slidenum">
              <a:t>‹#›</a:t>
            </a:fld>
            <a:endParaRPr dirty="0"/>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88" name="Title Text"/>
          <p:cNvSpPr txBox="1">
            <a:spLocks noGrp="1"/>
          </p:cNvSpPr>
          <p:nvPr>
            <p:ph type="title"/>
          </p:nvPr>
        </p:nvSpPr>
        <p:spPr>
          <a:xfrm>
            <a:off x="457200" y="274637"/>
            <a:ext cx="8229600" cy="1143001"/>
          </a:xfrm>
          <a:prstGeom prst="rect">
            <a:avLst/>
          </a:prstGeom>
        </p:spPr>
        <p:txBody>
          <a:bodyPr/>
          <a:lstStyle>
            <a:lvl1pPr algn="ctr">
              <a:defRPr sz="4400" b="0">
                <a:solidFill>
                  <a:srgbClr val="000000"/>
                </a:solidFill>
              </a:defRPr>
            </a:lvl1pPr>
          </a:lstStyle>
          <a:p>
            <a:r>
              <a:t>Title Text</a:t>
            </a:r>
          </a:p>
        </p:txBody>
      </p:sp>
      <p:sp>
        <p:nvSpPr>
          <p:cNvPr id="189" name="Body Level One…"/>
          <p:cNvSpPr txBox="1">
            <a:spLocks noGrp="1"/>
          </p:cNvSpPr>
          <p:nvPr>
            <p:ph type="body" idx="1"/>
          </p:nvPr>
        </p:nvSpPr>
        <p:spPr>
          <a:xfrm>
            <a:off x="457200" y="1600200"/>
            <a:ext cx="8229600" cy="4525963"/>
          </a:xfrm>
          <a:prstGeom prst="rect">
            <a:avLst/>
          </a:prstGeom>
        </p:spPr>
        <p:txBody>
          <a:bodyPr>
            <a:normAutofit/>
          </a:bodyPr>
          <a:lstStyle>
            <a:lvl1pPr marL="342900" indent="-342900">
              <a:spcBef>
                <a:spcPts val="700"/>
              </a:spcBef>
              <a:buClrTx/>
              <a:buSzPct val="100000"/>
              <a:buChar char="»"/>
              <a:defRPr sz="3200"/>
            </a:lvl1pPr>
            <a:lvl2pPr marL="783771" indent="-326571">
              <a:spcBef>
                <a:spcPts val="700"/>
              </a:spcBef>
              <a:buClrTx/>
              <a:buChar char="–"/>
              <a:defRPr sz="3200"/>
            </a:lvl2pPr>
            <a:lvl3pPr marL="1219200" indent="-304800">
              <a:spcBef>
                <a:spcPts val="700"/>
              </a:spcBef>
              <a:buClrTx/>
              <a:defRPr sz="3200"/>
            </a:lvl3pPr>
            <a:lvl4pPr marL="1737360" indent="-365760">
              <a:spcBef>
                <a:spcPts val="700"/>
              </a:spcBef>
              <a:buClrTx/>
              <a:defRPr sz="3200"/>
            </a:lvl4pPr>
            <a:lvl5pPr marL="2235200" indent="-406400">
              <a:spcBef>
                <a:spcPts val="700"/>
              </a:spcBef>
              <a:buClrTx/>
              <a:defRPr sz="3200"/>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8384892" y="6245225"/>
            <a:ext cx="301909" cy="288824"/>
          </a:xfrm>
          <a:prstGeom prst="rect">
            <a:avLst/>
          </a:prstGeom>
        </p:spPr>
        <p:txBody>
          <a:bodyPr/>
          <a:lstStyle>
            <a:lvl1pPr algn="r">
              <a:defRPr sz="1400"/>
            </a:lvl1pPr>
          </a:lstStyle>
          <a:p>
            <a:fld id="{86CB4B4D-7CA3-9044-876B-883B54F8677D}" type="slidenum">
              <a:t>‹#›</a:t>
            </a:fld>
            <a:endParaRPr dirty="0"/>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49425" cy="246221"/>
          </a:xfrm>
        </p:spPr>
        <p:txBody>
          <a:bodyPr/>
          <a:lstStyle>
            <a:lvl1pPr>
              <a:defRPr/>
            </a:lvl1pPr>
          </a:lstStyle>
          <a:p>
            <a:fld id="{5EDC4EDE-5C7D-4675-95D4-3E6BF47796C9}" type="slidenum">
              <a:rPr lang="en-GB"/>
              <a:pPr/>
              <a:t>‹#›</a:t>
            </a:fld>
            <a:endParaRPr lang="en-GB" dirty="0"/>
          </a:p>
        </p:txBody>
      </p:sp>
    </p:spTree>
    <p:extLst>
      <p:ext uri="{BB962C8B-B14F-4D97-AF65-F5344CB8AC3E}">
        <p14:creationId xmlns:p14="http://schemas.microsoft.com/office/powerpoint/2010/main" val="3501661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xfrm>
            <a:off x="1331912" y="1484312"/>
            <a:ext cx="6985001" cy="4897439"/>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722312" y="4406900"/>
            <a:ext cx="7772401" cy="1362075"/>
          </a:xfrm>
          <a:prstGeom prst="rect">
            <a:avLst/>
          </a:prstGeom>
        </p:spPr>
        <p:txBody>
          <a:bodyPr anchor="t"/>
          <a:lstStyle>
            <a:lvl1pPr>
              <a:defRPr sz="4000" cap="all"/>
            </a:lvl1pPr>
          </a:lstStyle>
          <a:p>
            <a:r>
              <a:t>Title Text</a:t>
            </a:r>
          </a:p>
        </p:txBody>
      </p:sp>
      <p:sp>
        <p:nvSpPr>
          <p:cNvPr id="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800"/>
              </a:spcBef>
              <a:buClrTx/>
              <a:buSzTx/>
              <a:buNone/>
              <a:defRPr sz="2000"/>
            </a:lvl1pPr>
            <a:lvl2pPr marL="0" indent="457200">
              <a:spcBef>
                <a:spcPts val="800"/>
              </a:spcBef>
              <a:buClrTx/>
              <a:buSzTx/>
              <a:buNone/>
              <a:defRPr sz="2000"/>
            </a:lvl2pPr>
            <a:lvl3pPr marL="0" indent="914400">
              <a:spcBef>
                <a:spcPts val="800"/>
              </a:spcBef>
              <a:buClrTx/>
              <a:buSzTx/>
              <a:buNone/>
              <a:defRPr sz="2000"/>
            </a:lvl3pPr>
            <a:lvl4pPr marL="0" indent="1371600">
              <a:spcBef>
                <a:spcPts val="800"/>
              </a:spcBef>
              <a:buClrTx/>
              <a:buSzTx/>
              <a:buNone/>
              <a:defRPr sz="2000"/>
            </a:lvl4pPr>
            <a:lvl5pPr marL="0" indent="1828800">
              <a:spcBef>
                <a:spcPts val="800"/>
              </a:spcBef>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prstGeom prst="rect">
            <a:avLst/>
          </a:prstGeom>
        </p:spPr>
        <p:txBody>
          <a:bodyPr/>
          <a:lstStyle/>
          <a:p>
            <a:r>
              <a:t>Title Text</a:t>
            </a:r>
          </a:p>
        </p:txBody>
      </p:sp>
      <p:sp>
        <p:nvSpPr>
          <p:cNvPr id="47" name="Body Level One…"/>
          <p:cNvSpPr txBox="1">
            <a:spLocks noGrp="1"/>
          </p:cNvSpPr>
          <p:nvPr>
            <p:ph type="body" sz="half" idx="1"/>
          </p:nvPr>
        </p:nvSpPr>
        <p:spPr>
          <a:xfrm>
            <a:off x="1331912" y="1484312"/>
            <a:ext cx="3416301" cy="4897439"/>
          </a:xfrm>
          <a:prstGeom prst="rect">
            <a:avLst/>
          </a:prstGeom>
        </p:spPr>
        <p:txBody>
          <a:bodyPr>
            <a:normAutofit/>
          </a:bodyPr>
          <a:lstStyle>
            <a:lvl1pPr>
              <a:spcBef>
                <a:spcPts val="1100"/>
              </a:spcBef>
              <a:defRPr sz="2800"/>
            </a:lvl1pPr>
            <a:lvl2pPr marL="859102" indent="-324115">
              <a:spcBef>
                <a:spcPts val="1100"/>
              </a:spcBef>
              <a:defRPr sz="2800"/>
            </a:lvl2pPr>
            <a:lvl3pPr marL="1238885" indent="-246698">
              <a:spcBef>
                <a:spcPts val="1100"/>
              </a:spcBef>
              <a:defRPr sz="2800"/>
            </a:lvl3pPr>
            <a:lvl4pPr marL="1621896" indent="-274109">
              <a:spcBef>
                <a:spcPts val="1100"/>
              </a:spcBef>
              <a:defRPr sz="2800"/>
            </a:lvl4pPr>
            <a:lvl5pPr marL="1977496" indent="-274109">
              <a:spcBef>
                <a:spcPts val="1100"/>
              </a:spcBef>
              <a:defRPr sz="2800"/>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buClrTx/>
              <a:buSzTx/>
              <a:buNone/>
              <a:defRPr b="1"/>
            </a:lvl1pPr>
            <a:lvl2pPr marL="0" indent="457200">
              <a:buClrTx/>
              <a:buSzTx/>
              <a:buNone/>
              <a:defRPr b="1"/>
            </a:lvl2pPr>
            <a:lvl3pPr marL="0" indent="914400">
              <a:buClrTx/>
              <a:buSzTx/>
              <a:buNone/>
              <a:defRPr b="1"/>
            </a:lvl3pPr>
            <a:lvl4pPr marL="0" indent="1371600">
              <a:buClrTx/>
              <a:buSzTx/>
              <a:buNone/>
              <a:defRPr b="1"/>
            </a:lvl4pPr>
            <a:lvl5pPr marL="0" indent="1828800">
              <a:buClrTx/>
              <a:buSzTx/>
              <a:buNone/>
              <a:defRPr b="1"/>
            </a:lvl5pPr>
          </a:lstStyle>
          <a:p>
            <a:r>
              <a:t>Body Level One</a:t>
            </a:r>
          </a:p>
          <a:p>
            <a:pPr lvl="1"/>
            <a:r>
              <a:t>Body Level Two</a:t>
            </a:r>
          </a:p>
          <a:p>
            <a:pPr lvl="2"/>
            <a:r>
              <a:t>Body Level Three</a:t>
            </a:r>
          </a:p>
          <a:p>
            <a:pPr lvl="3"/>
            <a:r>
              <a:t>Body Level Four</a:t>
            </a:r>
          </a:p>
          <a:p>
            <a:pPr lvl="4"/>
            <a:r>
              <a:t>Body Level Five</a:t>
            </a:r>
          </a:p>
        </p:txBody>
      </p:sp>
      <p:sp>
        <p:nvSpPr>
          <p:cNvPr id="57" name="Rectangle"/>
          <p:cNvSpPr>
            <a:spLocks noGrp="1"/>
          </p:cNvSpPr>
          <p:nvPr>
            <p:ph type="body" sz="quarter" idx="13"/>
          </p:nvPr>
        </p:nvSpPr>
        <p:spPr>
          <a:xfrm>
            <a:off x="4645025" y="1535112"/>
            <a:ext cx="4041775" cy="639763"/>
          </a:xfrm>
          <a:prstGeom prst="rect">
            <a:avLst/>
          </a:prstGeom>
        </p:spPr>
        <p:txBody>
          <a:bodyPr anchor="b">
            <a:normAutofit/>
          </a:bodyPr>
          <a:lstStyle/>
          <a:p>
            <a:pPr marL="0" indent="0">
              <a:buClrTx/>
              <a:buSzTx/>
              <a:buNone/>
              <a:defRPr b="1"/>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0" name="Title Text"/>
          <p:cNvSpPr txBox="1">
            <a:spLocks noGrp="1"/>
          </p:cNvSpPr>
          <p:nvPr>
            <p:ph type="title"/>
          </p:nvPr>
        </p:nvSpPr>
        <p:spPr>
          <a:xfrm>
            <a:off x="457200" y="273050"/>
            <a:ext cx="3008314" cy="1162050"/>
          </a:xfrm>
          <a:prstGeom prst="rect">
            <a:avLst/>
          </a:prstGeom>
        </p:spPr>
        <p:txBody>
          <a:bodyPr anchor="b"/>
          <a:lstStyle>
            <a:lvl1pPr>
              <a:defRPr sz="2000"/>
            </a:lvl1pPr>
          </a:lstStyle>
          <a:p>
            <a:r>
              <a:t>Title Text</a:t>
            </a:r>
          </a:p>
        </p:txBody>
      </p:sp>
      <p:sp>
        <p:nvSpPr>
          <p:cNvPr id="81" name="Body Level One…"/>
          <p:cNvSpPr txBox="1">
            <a:spLocks noGrp="1"/>
          </p:cNvSpPr>
          <p:nvPr>
            <p:ph type="body" idx="1"/>
          </p:nvPr>
        </p:nvSpPr>
        <p:spPr>
          <a:xfrm>
            <a:off x="3575050" y="273050"/>
            <a:ext cx="5111750" cy="5853113"/>
          </a:xfrm>
          <a:prstGeom prst="rect">
            <a:avLst/>
          </a:prstGeom>
        </p:spPr>
        <p:txBody>
          <a:bodyPr>
            <a:normAutofit/>
          </a:bodyPr>
          <a:lstStyle>
            <a:lvl1pPr>
              <a:spcBef>
                <a:spcPts val="1300"/>
              </a:spcBef>
              <a:defRPr sz="3200"/>
            </a:lvl1pPr>
            <a:lvl2pPr marL="852487" indent="-317500">
              <a:spcBef>
                <a:spcPts val="1300"/>
              </a:spcBef>
              <a:defRPr sz="3200"/>
            </a:lvl2pPr>
            <a:lvl3pPr>
              <a:spcBef>
                <a:spcPts val="1300"/>
              </a:spcBef>
              <a:defRPr sz="3200"/>
            </a:lvl3pPr>
            <a:lvl4pPr marL="1629727" indent="-281940">
              <a:spcBef>
                <a:spcPts val="1300"/>
              </a:spcBef>
              <a:defRPr sz="3200"/>
            </a:lvl4pPr>
            <a:lvl5pPr marL="1985327" indent="-281940">
              <a:spcBef>
                <a:spcPts val="1300"/>
              </a:spcBef>
              <a:defRPr sz="3200"/>
            </a:lvl5pPr>
          </a:lstStyle>
          <a:p>
            <a:r>
              <a:t>Body Level One</a:t>
            </a:r>
          </a:p>
          <a:p>
            <a:pPr lvl="1"/>
            <a:r>
              <a:t>Body Level Two</a:t>
            </a:r>
          </a:p>
          <a:p>
            <a:pPr lvl="2"/>
            <a:r>
              <a:t>Body Level Three</a:t>
            </a:r>
          </a:p>
          <a:p>
            <a:pPr lvl="3"/>
            <a:r>
              <a:t>Body Level Four</a:t>
            </a:r>
          </a:p>
          <a:p>
            <a:pPr lvl="4"/>
            <a:r>
              <a:t>Body Level Five</a:t>
            </a:r>
          </a:p>
        </p:txBody>
      </p:sp>
      <p:sp>
        <p:nvSpPr>
          <p:cNvPr id="82" name="Rectangle"/>
          <p:cNvSpPr>
            <a:spLocks noGrp="1"/>
          </p:cNvSpPr>
          <p:nvPr>
            <p:ph type="body" sz="half" idx="13"/>
          </p:nvPr>
        </p:nvSpPr>
        <p:spPr>
          <a:xfrm>
            <a:off x="457199" y="1435100"/>
            <a:ext cx="3008315" cy="4691063"/>
          </a:xfrm>
          <a:prstGeom prst="rect">
            <a:avLst/>
          </a:prstGeom>
        </p:spPr>
        <p:txBody>
          <a:bodyPr>
            <a:normAutofit/>
          </a:bodyPr>
          <a:lstStyle/>
          <a:p>
            <a:pPr marL="0" indent="0">
              <a:spcBef>
                <a:spcPts val="500"/>
              </a:spcBef>
              <a:buClrTx/>
              <a:buSzTx/>
              <a:buNone/>
              <a:defRPr sz="1400"/>
            </a:pPr>
            <a:endParaRP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91" name="Image"/>
          <p:cNvSpPr>
            <a:spLocks noGrp="1"/>
          </p:cNvSpPr>
          <p:nvPr>
            <p:ph type="pic" sz="half" idx="13"/>
          </p:nvPr>
        </p:nvSpPr>
        <p:spPr>
          <a:xfrm>
            <a:off x="1792288" y="612775"/>
            <a:ext cx="5486401" cy="4114800"/>
          </a:xfrm>
          <a:prstGeom prst="rect">
            <a:avLst/>
          </a:prstGeom>
        </p:spPr>
        <p:txBody>
          <a:bodyPr lIns="91439" rIns="91439"/>
          <a:lstStyle/>
          <a:p>
            <a:endParaRPr dirty="0"/>
          </a:p>
        </p:txBody>
      </p:sp>
      <p:sp>
        <p:nvSpPr>
          <p:cNvPr id="9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500"/>
              </a:spcBef>
              <a:buClrTx/>
              <a:buSzTx/>
              <a:buNone/>
              <a:defRPr sz="1400"/>
            </a:lvl1pPr>
            <a:lvl2pPr marL="0" indent="457200">
              <a:spcBef>
                <a:spcPts val="500"/>
              </a:spcBef>
              <a:buClrTx/>
              <a:buSzTx/>
              <a:buNone/>
              <a:defRPr sz="1400"/>
            </a:lvl2pPr>
            <a:lvl3pPr marL="0" indent="914400">
              <a:spcBef>
                <a:spcPts val="500"/>
              </a:spcBef>
              <a:buClrTx/>
              <a:buSzTx/>
              <a:buNone/>
              <a:defRPr sz="1400"/>
            </a:lvl3pPr>
            <a:lvl4pPr marL="0" indent="1371600">
              <a:spcBef>
                <a:spcPts val="500"/>
              </a:spcBef>
              <a:buClrTx/>
              <a:buSzTx/>
              <a:buNone/>
              <a:defRPr sz="1400"/>
            </a:lvl4pPr>
            <a:lvl5pPr marL="0" indent="1828800">
              <a:spcBef>
                <a:spcPts val="5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Rectangle"/>
          <p:cNvSpPr/>
          <p:nvPr/>
        </p:nvSpPr>
        <p:spPr>
          <a:xfrm>
            <a:off x="0" y="-1589"/>
            <a:ext cx="9144000" cy="287340"/>
          </a:xfrm>
          <a:prstGeom prst="rect">
            <a:avLst/>
          </a:prstGeom>
          <a:gradFill>
            <a:gsLst>
              <a:gs pos="0">
                <a:schemeClr val="accent3">
                  <a:lumOff val="44000"/>
                </a:schemeClr>
              </a:gs>
              <a:gs pos="100000">
                <a:srgbClr val="001C54"/>
              </a:gs>
            </a:gsLst>
          </a:gradFill>
          <a:ln w="12700">
            <a:miter lim="400000"/>
          </a:ln>
        </p:spPr>
        <p:txBody>
          <a:bodyPr lIns="45719" rIns="45719" anchor="ctr"/>
          <a:lstStyle/>
          <a:p>
            <a:endParaRPr dirty="0"/>
          </a:p>
        </p:txBody>
      </p:sp>
      <p:pic>
        <p:nvPicPr>
          <p:cNvPr id="3" name="image1.png" descr="image1.png"/>
          <p:cNvPicPr>
            <a:picLocks noChangeAspect="1"/>
          </p:cNvPicPr>
          <p:nvPr/>
        </p:nvPicPr>
        <p:blipFill>
          <a:blip r:embed="rId21">
            <a:extLst/>
          </a:blip>
          <a:stretch>
            <a:fillRect/>
          </a:stretch>
        </p:blipFill>
        <p:spPr>
          <a:xfrm>
            <a:off x="7742315" y="6326528"/>
            <a:ext cx="1149195" cy="466385"/>
          </a:xfrm>
          <a:prstGeom prst="rect">
            <a:avLst/>
          </a:prstGeom>
          <a:ln w="12700">
            <a:miter lim="400000"/>
          </a:ln>
        </p:spPr>
      </p:pic>
      <p:sp>
        <p:nvSpPr>
          <p:cNvPr id="4" name="Title Text"/>
          <p:cNvSpPr txBox="1">
            <a:spLocks noGrp="1"/>
          </p:cNvSpPr>
          <p:nvPr>
            <p:ph type="title"/>
          </p:nvPr>
        </p:nvSpPr>
        <p:spPr>
          <a:xfrm>
            <a:off x="457200" y="549275"/>
            <a:ext cx="8291514" cy="57626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5" name="Slide Number"/>
          <p:cNvSpPr txBox="1">
            <a:spLocks noGrp="1"/>
          </p:cNvSpPr>
          <p:nvPr>
            <p:ph type="sldNum" sz="quarter" idx="2"/>
          </p:nvPr>
        </p:nvSpPr>
        <p:spPr>
          <a:xfrm>
            <a:off x="449262" y="6524625"/>
            <a:ext cx="245404" cy="226986"/>
          </a:xfrm>
          <a:prstGeom prst="rect">
            <a:avLst/>
          </a:prstGeom>
          <a:ln w="12700">
            <a:miter lim="400000"/>
          </a:ln>
        </p:spPr>
        <p:txBody>
          <a:bodyPr wrap="none" lIns="45719" rIns="45719">
            <a:spAutoFit/>
          </a:bodyPr>
          <a:lstStyle>
            <a:lvl1pPr>
              <a:spcBef>
                <a:spcPts val="0"/>
              </a:spcBef>
              <a:defRPr sz="1000"/>
            </a:lvl1pPr>
          </a:lstStyle>
          <a:p>
            <a:fld id="{86CB4B4D-7CA3-9044-876B-883B54F8677D}" type="slidenum">
              <a:t>‹#›</a:t>
            </a:fld>
            <a:endParaRPr dirty="0"/>
          </a:p>
        </p:txBody>
      </p:sp>
      <p:sp>
        <p:nvSpPr>
          <p:cNvPr id="6"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5" r:id="rId15"/>
    <p:sldLayoutId id="2147483666" r:id="rId16"/>
    <p:sldLayoutId id="2147483667" r:id="rId17"/>
    <p:sldLayoutId id="2147483668" r:id="rId18"/>
    <p:sldLayoutId id="2147483669" r:id="rId19"/>
  </p:sldLayoutIdLst>
  <p:transition spd="med"/>
  <p:txStyles>
    <p:titleStyle>
      <a:lvl1pPr marL="0" marR="0" indent="0" algn="l" defTabSz="914400" rtl="0" latinLnBrk="0">
        <a:lnSpc>
          <a:spcPct val="100000"/>
        </a:lnSpc>
        <a:spcBef>
          <a:spcPts val="0"/>
        </a:spcBef>
        <a:spcAft>
          <a:spcPts val="0"/>
        </a:spcAft>
        <a:buClrTx/>
        <a:buSzTx/>
        <a:buFontTx/>
        <a:buNone/>
        <a:tabLst/>
        <a:defRPr sz="2800" b="1" i="0" u="none" strike="noStrike" cap="none" spc="0" baseline="0">
          <a:ln>
            <a:noFill/>
          </a:ln>
          <a:solidFill>
            <a:srgbClr val="003882"/>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ln>
            <a:noFill/>
          </a:ln>
          <a:solidFill>
            <a:srgbClr val="003882"/>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ln>
            <a:noFill/>
          </a:ln>
          <a:solidFill>
            <a:srgbClr val="003882"/>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ln>
            <a:noFill/>
          </a:ln>
          <a:solidFill>
            <a:srgbClr val="003882"/>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ln>
            <a:noFill/>
          </a:ln>
          <a:solidFill>
            <a:srgbClr val="003882"/>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2800" b="1" i="0" u="none" strike="noStrike" cap="none" spc="0" baseline="0">
          <a:ln>
            <a:noFill/>
          </a:ln>
          <a:solidFill>
            <a:srgbClr val="003882"/>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2800" b="1" i="0" u="none" strike="noStrike" cap="none" spc="0" baseline="0">
          <a:ln>
            <a:noFill/>
          </a:ln>
          <a:solidFill>
            <a:srgbClr val="003882"/>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2800" b="1" i="0" u="none" strike="noStrike" cap="none" spc="0" baseline="0">
          <a:ln>
            <a:noFill/>
          </a:ln>
          <a:solidFill>
            <a:srgbClr val="003882"/>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2800" b="1" i="0" u="none" strike="noStrike" cap="none" spc="0" baseline="0">
          <a:ln>
            <a:noFill/>
          </a:ln>
          <a:solidFill>
            <a:srgbClr val="003882"/>
          </a:solidFill>
          <a:uFillTx/>
          <a:latin typeface="+mn-lt"/>
          <a:ea typeface="+mn-ea"/>
          <a:cs typeface="+mn-cs"/>
          <a:sym typeface="Arial"/>
        </a:defRPr>
      </a:lvl9pPr>
    </p:titleStyle>
    <p:bodyStyle>
      <a:lvl1pPr marL="355600" marR="0" indent="-355600" algn="l" defTabSz="914400" rtl="0" latinLnBrk="0">
        <a:lnSpc>
          <a:spcPct val="100000"/>
        </a:lnSpc>
        <a:spcBef>
          <a:spcPts val="1000"/>
        </a:spcBef>
        <a:spcAft>
          <a:spcPts val="0"/>
        </a:spcAft>
        <a:buClr>
          <a:srgbClr val="003882"/>
        </a:buClr>
        <a:buSzPct val="175000"/>
        <a:buFontTx/>
        <a:buChar char="•"/>
        <a:tabLst/>
        <a:defRPr sz="2400" b="0" i="0" u="none" strike="noStrike" cap="none" spc="0" baseline="0">
          <a:ln>
            <a:noFill/>
          </a:ln>
          <a:solidFill>
            <a:srgbClr val="000000"/>
          </a:solidFill>
          <a:uFillTx/>
          <a:latin typeface="+mn-lt"/>
          <a:ea typeface="+mn-ea"/>
          <a:cs typeface="+mn-cs"/>
          <a:sym typeface="Arial"/>
        </a:defRPr>
      </a:lvl1pPr>
      <a:lvl2pPr marL="868362" marR="0" indent="-333375" algn="l" defTabSz="914400" rtl="0" latinLnBrk="0">
        <a:lnSpc>
          <a:spcPct val="100000"/>
        </a:lnSpc>
        <a:spcBef>
          <a:spcPts val="1000"/>
        </a:spcBef>
        <a:spcAft>
          <a:spcPts val="0"/>
        </a:spcAft>
        <a:buClr>
          <a:srgbClr val="003882"/>
        </a:buClr>
        <a:buSzPct val="100000"/>
        <a:buFontTx/>
        <a:buChar char="▪"/>
        <a:tabLst/>
        <a:defRPr sz="2400" b="0" i="0" u="none" strike="noStrike" cap="none" spc="0" baseline="0">
          <a:ln>
            <a:noFill/>
          </a:ln>
          <a:solidFill>
            <a:srgbClr val="000000"/>
          </a:solidFill>
          <a:uFillTx/>
          <a:latin typeface="+mn-lt"/>
          <a:ea typeface="+mn-ea"/>
          <a:cs typeface="+mn-cs"/>
          <a:sym typeface="Arial"/>
        </a:defRPr>
      </a:lvl2pPr>
      <a:lvl3pPr marL="1227137" marR="0" indent="-234950" algn="l" defTabSz="914400" rtl="0" latinLnBrk="0">
        <a:lnSpc>
          <a:spcPct val="100000"/>
        </a:lnSpc>
        <a:spcBef>
          <a:spcPts val="1000"/>
        </a:spcBef>
        <a:spcAft>
          <a:spcPts val="0"/>
        </a:spcAft>
        <a:buClr>
          <a:srgbClr val="003882"/>
        </a:buClr>
        <a:buSzPct val="100000"/>
        <a:buFontTx/>
        <a:buChar char="•"/>
        <a:tabLst/>
        <a:defRPr sz="2400" b="0" i="0" u="none" strike="noStrike" cap="none" spc="0" baseline="0">
          <a:ln>
            <a:noFill/>
          </a:ln>
          <a:solidFill>
            <a:srgbClr val="000000"/>
          </a:solidFill>
          <a:uFillTx/>
          <a:latin typeface="+mn-lt"/>
          <a:ea typeface="+mn-ea"/>
          <a:cs typeface="+mn-cs"/>
          <a:sym typeface="Arial"/>
        </a:defRPr>
      </a:lvl3pPr>
      <a:lvl4pPr marL="1612106" marR="0" indent="-264319" algn="l" defTabSz="914400" rtl="0" latinLnBrk="0">
        <a:lnSpc>
          <a:spcPct val="100000"/>
        </a:lnSpc>
        <a:spcBef>
          <a:spcPts val="1000"/>
        </a:spcBef>
        <a:spcAft>
          <a:spcPts val="0"/>
        </a:spcAft>
        <a:buClr>
          <a:srgbClr val="003882"/>
        </a:buClr>
        <a:buSzPct val="100000"/>
        <a:buFontTx/>
        <a:buChar char="–"/>
        <a:tabLst/>
        <a:defRPr sz="2400" b="0" i="0" u="none" strike="noStrike" cap="none" spc="0" baseline="0">
          <a:ln>
            <a:noFill/>
          </a:ln>
          <a:solidFill>
            <a:srgbClr val="000000"/>
          </a:solidFill>
          <a:uFillTx/>
          <a:latin typeface="+mn-lt"/>
          <a:ea typeface="+mn-ea"/>
          <a:cs typeface="+mn-cs"/>
          <a:sym typeface="Arial"/>
        </a:defRPr>
      </a:lvl4pPr>
      <a:lvl5pPr marL="2005466" marR="0" indent="-302079" algn="l" defTabSz="914400" rtl="0" latinLnBrk="0">
        <a:lnSpc>
          <a:spcPct val="100000"/>
        </a:lnSpc>
        <a:spcBef>
          <a:spcPts val="1000"/>
        </a:spcBef>
        <a:spcAft>
          <a:spcPts val="0"/>
        </a:spcAft>
        <a:buClr>
          <a:srgbClr val="003882"/>
        </a:buClr>
        <a:buSzPct val="100000"/>
        <a:buFontTx/>
        <a:buChar char="»"/>
        <a:tabLst/>
        <a:defRPr sz="2400" b="0" i="0" u="none" strike="noStrike" cap="none" spc="0" baseline="0">
          <a:ln>
            <a:noFill/>
          </a:ln>
          <a:solidFill>
            <a:srgbClr val="000000"/>
          </a:solidFill>
          <a:uFillTx/>
          <a:latin typeface="+mn-lt"/>
          <a:ea typeface="+mn-ea"/>
          <a:cs typeface="+mn-cs"/>
          <a:sym typeface="Arial"/>
        </a:defRPr>
      </a:lvl5pPr>
      <a:lvl6pPr marL="2462666" marR="0" indent="-302079" algn="l" defTabSz="914400" rtl="0" latinLnBrk="0">
        <a:lnSpc>
          <a:spcPct val="100000"/>
        </a:lnSpc>
        <a:spcBef>
          <a:spcPts val="1000"/>
        </a:spcBef>
        <a:spcAft>
          <a:spcPts val="0"/>
        </a:spcAft>
        <a:buClr>
          <a:srgbClr val="003882"/>
        </a:buClr>
        <a:buSzPct val="100000"/>
        <a:buFontTx/>
        <a:buChar char="»"/>
        <a:tabLst/>
        <a:defRPr sz="2400" b="0" i="0" u="none" strike="noStrike" cap="none" spc="0" baseline="0">
          <a:ln>
            <a:noFill/>
          </a:ln>
          <a:solidFill>
            <a:srgbClr val="000000"/>
          </a:solidFill>
          <a:uFillTx/>
          <a:latin typeface="+mn-lt"/>
          <a:ea typeface="+mn-ea"/>
          <a:cs typeface="+mn-cs"/>
          <a:sym typeface="Arial"/>
        </a:defRPr>
      </a:lvl6pPr>
      <a:lvl7pPr marL="2919866" marR="0" indent="-302079" algn="l" defTabSz="914400" rtl="0" latinLnBrk="0">
        <a:lnSpc>
          <a:spcPct val="100000"/>
        </a:lnSpc>
        <a:spcBef>
          <a:spcPts val="1000"/>
        </a:spcBef>
        <a:spcAft>
          <a:spcPts val="0"/>
        </a:spcAft>
        <a:buClr>
          <a:srgbClr val="003882"/>
        </a:buClr>
        <a:buSzPct val="100000"/>
        <a:buFontTx/>
        <a:buChar char="»"/>
        <a:tabLst/>
        <a:defRPr sz="2400" b="0" i="0" u="none" strike="noStrike" cap="none" spc="0" baseline="0">
          <a:ln>
            <a:noFill/>
          </a:ln>
          <a:solidFill>
            <a:srgbClr val="000000"/>
          </a:solidFill>
          <a:uFillTx/>
          <a:latin typeface="+mn-lt"/>
          <a:ea typeface="+mn-ea"/>
          <a:cs typeface="+mn-cs"/>
          <a:sym typeface="Arial"/>
        </a:defRPr>
      </a:lvl7pPr>
      <a:lvl8pPr marL="3377066" marR="0" indent="-302079" algn="l" defTabSz="914400" rtl="0" latinLnBrk="0">
        <a:lnSpc>
          <a:spcPct val="100000"/>
        </a:lnSpc>
        <a:spcBef>
          <a:spcPts val="1000"/>
        </a:spcBef>
        <a:spcAft>
          <a:spcPts val="0"/>
        </a:spcAft>
        <a:buClr>
          <a:srgbClr val="003882"/>
        </a:buClr>
        <a:buSzPct val="100000"/>
        <a:buFontTx/>
        <a:buChar char="»"/>
        <a:tabLst/>
        <a:defRPr sz="2400" b="0" i="0" u="none" strike="noStrike" cap="none" spc="0" baseline="0">
          <a:ln>
            <a:noFill/>
          </a:ln>
          <a:solidFill>
            <a:srgbClr val="000000"/>
          </a:solidFill>
          <a:uFillTx/>
          <a:latin typeface="+mn-lt"/>
          <a:ea typeface="+mn-ea"/>
          <a:cs typeface="+mn-cs"/>
          <a:sym typeface="Arial"/>
        </a:defRPr>
      </a:lvl8pPr>
      <a:lvl9pPr marL="3834266" marR="0" indent="-302079" algn="l" defTabSz="914400" rtl="0" latinLnBrk="0">
        <a:lnSpc>
          <a:spcPct val="100000"/>
        </a:lnSpc>
        <a:spcBef>
          <a:spcPts val="1000"/>
        </a:spcBef>
        <a:spcAft>
          <a:spcPts val="0"/>
        </a:spcAft>
        <a:buClr>
          <a:srgbClr val="003882"/>
        </a:buClr>
        <a:buSzPct val="100000"/>
        <a:buFontTx/>
        <a:buChar char="»"/>
        <a:tabLst/>
        <a:defRPr sz="2400" b="0" i="0" u="none" strike="noStrike" cap="none" spc="0" baseline="0">
          <a:ln>
            <a:noFill/>
          </a:ln>
          <a:solidFill>
            <a:srgbClr val="000000"/>
          </a:solidFill>
          <a:uFillTx/>
          <a:latin typeface="+mn-lt"/>
          <a:ea typeface="+mn-ea"/>
          <a:cs typeface="+mn-cs"/>
          <a:sym typeface="Arial"/>
        </a:defRPr>
      </a:lvl9pPr>
    </p:bodyStyle>
    <p:otherStyle>
      <a:lvl1pPr marL="0" marR="0" indent="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5pPr>
      <a:lvl6pPr marL="0" marR="0" indent="228600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6pPr>
      <a:lvl7pPr marL="0" marR="0" indent="274320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7pPr>
      <a:lvl8pPr marL="0" marR="0" indent="320040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8pPr>
      <a:lvl9pPr marL="0" marR="0" indent="3657600" algn="l"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bild.org.uk/our-services/positive-behaviour-support/capbs/pbsinformation/" TargetMode="External"/><Relationship Id="rId2" Type="http://schemas.openxmlformats.org/officeDocument/2006/relationships/hyperlink" Target="http://www.unitedresponse/practiceleadershi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9.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 y="750771"/>
            <a:ext cx="5977288" cy="22057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2000" dirty="0" smtClean="0"/>
              <a:t>Seminar for Special Education Teachers – Greece 2020 </a:t>
            </a:r>
          </a:p>
          <a:p>
            <a:pPr algn="ctr"/>
            <a:r>
              <a:rPr lang="en-GB" sz="2800" dirty="0" smtClean="0"/>
              <a:t>Implementing good support practices in schools: is practice leadership the answer? </a:t>
            </a:r>
            <a:endParaRPr kumimoji="0" lang="en-GB" sz="2800" b="0" i="0" u="none" strike="noStrike" cap="none" spc="0" normalizeH="0" baseline="0" dirty="0">
              <a:ln>
                <a:noFill/>
              </a:ln>
              <a:solidFill>
                <a:srgbClr val="000000"/>
              </a:solidFill>
              <a:effectLst/>
              <a:uFillTx/>
              <a:latin typeface="+mn-lt"/>
              <a:ea typeface="+mn-ea"/>
              <a:cs typeface="+mn-cs"/>
              <a:sym typeface="Arial"/>
            </a:endParaRPr>
          </a:p>
        </p:txBody>
      </p:sp>
      <p:sp>
        <p:nvSpPr>
          <p:cNvPr id="3" name="TextBox 2"/>
          <p:cNvSpPr txBox="1"/>
          <p:nvPr/>
        </p:nvSpPr>
        <p:spPr>
          <a:xfrm>
            <a:off x="548640" y="5486400"/>
            <a:ext cx="5727032" cy="9130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800"/>
              </a:spcBef>
              <a:spcAft>
                <a:spcPts val="0"/>
              </a:spcAft>
              <a:buClrTx/>
              <a:buSzTx/>
              <a:buFontTx/>
              <a:buNone/>
              <a:tabLst/>
            </a:pPr>
            <a:r>
              <a:rPr kumimoji="0" lang="en-GB" sz="2000" b="0" i="0" u="none" strike="noStrike" cap="none" spc="0" normalizeH="0" baseline="0" dirty="0" smtClean="0">
                <a:ln>
                  <a:noFill/>
                </a:ln>
                <a:solidFill>
                  <a:srgbClr val="000000"/>
                </a:solidFill>
                <a:effectLst/>
                <a:uFillTx/>
                <a:latin typeface="+mn-lt"/>
                <a:ea typeface="+mn-ea"/>
                <a:cs typeface="+mn-cs"/>
                <a:sym typeface="Arial"/>
              </a:rPr>
              <a:t>Roy Deveau, Honorary Research Associate,</a:t>
            </a:r>
          </a:p>
          <a:p>
            <a:pPr marL="0" marR="0" indent="0" algn="l" defTabSz="914400" rtl="0" fontAlgn="auto" latinLnBrk="0" hangingPunct="0">
              <a:lnSpc>
                <a:spcPct val="100000"/>
              </a:lnSpc>
              <a:spcBef>
                <a:spcPts val="800"/>
              </a:spcBef>
              <a:spcAft>
                <a:spcPts val="0"/>
              </a:spcAft>
              <a:buClrTx/>
              <a:buSzTx/>
              <a:buFontTx/>
              <a:buNone/>
              <a:tabLst/>
            </a:pPr>
            <a:r>
              <a:rPr kumimoji="0" lang="en-GB" sz="1800" b="0" i="0" u="none" strike="noStrike" cap="none" spc="0" normalizeH="0" baseline="0" dirty="0" smtClean="0">
                <a:ln>
                  <a:noFill/>
                </a:ln>
                <a:solidFill>
                  <a:srgbClr val="000000"/>
                </a:solidFill>
                <a:effectLst/>
                <a:uFillTx/>
                <a:latin typeface="+mn-lt"/>
                <a:ea typeface="+mn-ea"/>
                <a:cs typeface="+mn-cs"/>
                <a:sym typeface="Arial"/>
              </a:rPr>
              <a:t>RMN, RGN, RHV, BA, MSc, MA </a:t>
            </a:r>
            <a:endParaRPr kumimoji="0" lang="en-GB" sz="1800" b="0" i="0" u="none"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1017321738"/>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Thematic summary</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94846649"/>
              </p:ext>
            </p:extLst>
          </p:nvPr>
        </p:nvGraphicFramePr>
        <p:xfrm>
          <a:off x="476451" y="1328285"/>
          <a:ext cx="8032283" cy="4810697"/>
        </p:xfrm>
        <a:graphic>
          <a:graphicData uri="http://schemas.openxmlformats.org/drawingml/2006/table">
            <a:tbl>
              <a:tblPr firstRow="1" firstCol="1" lastRow="1" lastCol="1" bandRow="1" bandCol="1">
                <a:tableStyleId>{5C22544A-7EE6-4342-B048-85BDC9FD1C3A}</a:tableStyleId>
              </a:tblPr>
              <a:tblGrid>
                <a:gridCol w="1876075"/>
                <a:gridCol w="1660498"/>
                <a:gridCol w="1764572"/>
                <a:gridCol w="1454209"/>
                <a:gridCol w="1276929"/>
              </a:tblGrid>
              <a:tr h="758817">
                <a:tc>
                  <a:txBody>
                    <a:bodyPr/>
                    <a:lstStyle/>
                    <a:p>
                      <a:pPr algn="l">
                        <a:spcAft>
                          <a:spcPts val="1000"/>
                        </a:spcAft>
                        <a:tabLst>
                          <a:tab pos="342900" algn="l"/>
                        </a:tabLst>
                      </a:pPr>
                      <a:r>
                        <a:rPr lang="en-GB" sz="1100" u="sng" dirty="0" smtClean="0">
                          <a:solidFill>
                            <a:srgbClr val="FFFF00"/>
                          </a:solidFill>
                          <a:effectLst/>
                        </a:rPr>
                        <a:t>Manager’s </a:t>
                      </a:r>
                      <a:r>
                        <a:rPr lang="en-GB" sz="1100" u="sng" dirty="0">
                          <a:solidFill>
                            <a:srgbClr val="FFFF00"/>
                          </a:solidFill>
                          <a:effectLst/>
                        </a:rPr>
                        <a:t>knowing what’s going on/ monitoring</a:t>
                      </a:r>
                      <a:endParaRPr lang="en-GB" sz="1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1000"/>
                        </a:spcAft>
                        <a:tabLst>
                          <a:tab pos="342900" algn="l"/>
                        </a:tabLst>
                      </a:pPr>
                      <a:r>
                        <a:rPr lang="en-GB" sz="1100" u="sng" dirty="0" smtClean="0">
                          <a:solidFill>
                            <a:srgbClr val="FFFF00"/>
                          </a:solidFill>
                          <a:effectLst/>
                        </a:rPr>
                        <a:t>Developing </a:t>
                      </a:r>
                      <a:r>
                        <a:rPr lang="en-GB" sz="1100" u="sng" dirty="0">
                          <a:solidFill>
                            <a:srgbClr val="FFFF00"/>
                          </a:solidFill>
                          <a:effectLst/>
                        </a:rPr>
                        <a:t>new practice and ways of working with service users</a:t>
                      </a:r>
                      <a:endParaRPr lang="en-GB" sz="1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1000"/>
                        </a:spcAft>
                        <a:tabLst>
                          <a:tab pos="342900" algn="l"/>
                        </a:tabLst>
                      </a:pPr>
                      <a:r>
                        <a:rPr lang="en-GB" sz="1100" u="sng" dirty="0" smtClean="0">
                          <a:solidFill>
                            <a:srgbClr val="FFFF00"/>
                          </a:solidFill>
                          <a:effectLst/>
                        </a:rPr>
                        <a:t>Manager’s </a:t>
                      </a:r>
                      <a:r>
                        <a:rPr lang="en-GB" sz="1100" u="sng" dirty="0">
                          <a:solidFill>
                            <a:srgbClr val="FFFF00"/>
                          </a:solidFill>
                          <a:effectLst/>
                        </a:rPr>
                        <a:t>approach to developing and shaping staff performance</a:t>
                      </a:r>
                      <a:endParaRPr lang="en-GB" sz="1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1000"/>
                        </a:spcAft>
                        <a:tabLst>
                          <a:tab pos="342900" algn="l"/>
                        </a:tabLst>
                      </a:pPr>
                      <a:r>
                        <a:rPr lang="en-GB" sz="1100" u="sng" dirty="0" smtClean="0">
                          <a:solidFill>
                            <a:srgbClr val="FFFF00"/>
                          </a:solidFill>
                          <a:effectLst/>
                        </a:rPr>
                        <a:t>Influence </a:t>
                      </a:r>
                      <a:r>
                        <a:rPr lang="en-GB" sz="1100" u="sng" dirty="0">
                          <a:solidFill>
                            <a:srgbClr val="FFFF00"/>
                          </a:solidFill>
                          <a:effectLst/>
                        </a:rPr>
                        <a:t>of  employing and external organisations</a:t>
                      </a:r>
                      <a:endParaRPr lang="en-GB" sz="1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1000"/>
                        </a:spcAft>
                        <a:tabLst>
                          <a:tab pos="342900" algn="l"/>
                        </a:tabLst>
                      </a:pPr>
                      <a:r>
                        <a:rPr lang="en-GB" sz="1100" u="sng" dirty="0" smtClean="0">
                          <a:solidFill>
                            <a:srgbClr val="FFFF00"/>
                          </a:solidFill>
                          <a:effectLst/>
                        </a:rPr>
                        <a:t>Manager’s  </a:t>
                      </a:r>
                      <a:r>
                        <a:rPr lang="en-GB" sz="1100" u="sng" dirty="0">
                          <a:solidFill>
                            <a:srgbClr val="FFFF00"/>
                          </a:solidFill>
                          <a:effectLst/>
                        </a:rPr>
                        <a:t>personal feelings and values</a:t>
                      </a:r>
                      <a:endParaRPr lang="en-GB" sz="1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r>
              <a:tr h="914302">
                <a:tc>
                  <a:txBody>
                    <a:bodyPr/>
                    <a:lstStyle/>
                    <a:p>
                      <a:pPr algn="l">
                        <a:spcAft>
                          <a:spcPts val="0"/>
                        </a:spcAft>
                        <a:tabLst>
                          <a:tab pos="342900" algn="l"/>
                        </a:tabLst>
                      </a:pPr>
                      <a:r>
                        <a:rPr lang="en-GB" sz="1100" u="sng" dirty="0">
                          <a:solidFill>
                            <a:schemeClr val="bg1"/>
                          </a:solidFill>
                          <a:effectLst/>
                        </a:rPr>
                        <a:t>The importance of personal observation and knowledge for managers</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0"/>
                        </a:spcAft>
                        <a:tabLst>
                          <a:tab pos="342900" algn="l"/>
                        </a:tabLst>
                      </a:pPr>
                      <a:r>
                        <a:rPr lang="en-GB" sz="1100" u="sng">
                          <a:effectLst/>
                        </a:rPr>
                        <a:t>Degree of staff inclusion/</a:t>
                      </a:r>
                      <a:endParaRPr lang="en-GB" sz="1100">
                        <a:effectLst/>
                      </a:endParaRPr>
                    </a:p>
                    <a:p>
                      <a:pPr algn="l">
                        <a:spcAft>
                          <a:spcPts val="0"/>
                        </a:spcAft>
                        <a:tabLst>
                          <a:tab pos="342900" algn="l"/>
                        </a:tabLst>
                      </a:pPr>
                      <a:r>
                        <a:rPr lang="en-GB" sz="1100" u="sng">
                          <a:effectLst/>
                        </a:rPr>
                        <a:t>involvement in developing new practice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0"/>
                        </a:spcAft>
                        <a:tabLst>
                          <a:tab pos="342900" algn="l"/>
                        </a:tabLst>
                      </a:pPr>
                      <a:r>
                        <a:rPr lang="en-GB" sz="1100" u="sng">
                          <a:effectLst/>
                        </a:rPr>
                        <a:t>The importance of personal observation and contact to inform shaping performance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0"/>
                        </a:spcAft>
                        <a:tabLst>
                          <a:tab pos="342900" algn="l"/>
                        </a:tabLst>
                      </a:pPr>
                      <a:r>
                        <a:rPr lang="en-GB" sz="1100" u="sng">
                          <a:effectLst/>
                        </a:rPr>
                        <a:t>External organisations and negative influences on managers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0"/>
                        </a:spcAft>
                        <a:tabLst>
                          <a:tab pos="342900" algn="l"/>
                        </a:tabLst>
                      </a:pPr>
                      <a:r>
                        <a:rPr lang="en-GB" sz="1100" u="sng" dirty="0">
                          <a:effectLst/>
                        </a:rPr>
                        <a:t>Managers promoting their value base within the team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r>
              <a:tr h="977906">
                <a:tc>
                  <a:txBody>
                    <a:bodyPr/>
                    <a:lstStyle/>
                    <a:p>
                      <a:pPr algn="l">
                        <a:spcAft>
                          <a:spcPts val="0"/>
                        </a:spcAft>
                        <a:tabLst>
                          <a:tab pos="342900" algn="l"/>
                        </a:tabLst>
                      </a:pPr>
                      <a:r>
                        <a:rPr lang="en-GB" sz="1100" u="sng" dirty="0">
                          <a:effectLst/>
                        </a:rPr>
                        <a:t>Covert/informal  versus formal/structured approaches to monitoring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1000"/>
                        </a:spcAft>
                        <a:tabLst>
                          <a:tab pos="342900" algn="l"/>
                        </a:tabLst>
                      </a:pPr>
                      <a:r>
                        <a:rPr lang="en-GB" sz="1100" u="sng">
                          <a:effectLst/>
                        </a:rPr>
                        <a:t>Recognising and using individual staff abilities &amp; observations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1000"/>
                        </a:spcAft>
                        <a:tabLst>
                          <a:tab pos="342900" algn="l"/>
                        </a:tabLst>
                      </a:pPr>
                      <a:r>
                        <a:rPr lang="en-GB" sz="1100" u="sng">
                          <a:effectLst/>
                        </a:rPr>
                        <a:t>Long-term, patient development of staff, but happy to ‘let them go’ if performance will not improve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1000"/>
                        </a:spcAft>
                        <a:tabLst>
                          <a:tab pos="342900" algn="l"/>
                        </a:tabLst>
                      </a:pPr>
                      <a:r>
                        <a:rPr lang="en-GB" sz="1100" u="sng">
                          <a:effectLst/>
                        </a:rPr>
                        <a:t>External organisations and positive influences on managers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1000"/>
                        </a:spcAft>
                        <a:tabLst>
                          <a:tab pos="342900" algn="l"/>
                        </a:tabLst>
                      </a:pPr>
                      <a:r>
                        <a:rPr lang="en-GB" sz="1100" u="sng">
                          <a:effectLst/>
                        </a:rPr>
                        <a:t>Managers working with the constraints and strengths of their own personalities and experiences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r>
              <a:tr h="675565">
                <a:tc>
                  <a:txBody>
                    <a:bodyPr/>
                    <a:lstStyle/>
                    <a:p>
                      <a:pPr algn="l">
                        <a:spcAft>
                          <a:spcPts val="0"/>
                        </a:spcAft>
                        <a:tabLst>
                          <a:tab pos="342900" algn="l"/>
                        </a:tabLst>
                      </a:pPr>
                      <a:r>
                        <a:rPr lang="en-GB" sz="1100" u="sng">
                          <a:effectLst/>
                        </a:rPr>
                        <a:t>Keeping on top of staff performance which can go ‘downhill’ very quickly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0"/>
                        </a:spcAft>
                        <a:tabLst>
                          <a:tab pos="342900" algn="l"/>
                        </a:tabLst>
                      </a:pPr>
                      <a:r>
                        <a:rPr lang="en-GB" sz="1100" u="sng">
                          <a:effectLst/>
                        </a:rPr>
                        <a:t>Using in-house and external professionals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0"/>
                        </a:spcAft>
                        <a:tabLst>
                          <a:tab pos="342900" algn="l"/>
                        </a:tabLst>
                      </a:pPr>
                      <a:r>
                        <a:rPr lang="en-GB" sz="1100" u="sng">
                          <a:effectLst/>
                        </a:rPr>
                        <a:t>Using positive/negative feedback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0"/>
                        </a:spcAft>
                        <a:tabLst>
                          <a:tab pos="342900" algn="l"/>
                        </a:tabLst>
                      </a:pPr>
                      <a:r>
                        <a:rPr lang="en-GB" sz="1100" u="sng">
                          <a:effectLst/>
                        </a:rPr>
                        <a:t>Employers and negative influences  on managers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0"/>
                        </a:spcAft>
                        <a:tabLst>
                          <a:tab pos="342900" algn="l"/>
                        </a:tabLst>
                      </a:pPr>
                      <a:r>
                        <a:rPr lang="en-GB" sz="1100" u="sng">
                          <a:effectLst/>
                        </a:rPr>
                        <a:t>The prime importance of development of self, staff and service users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r>
              <a:tr h="743629">
                <a:tc>
                  <a:txBody>
                    <a:bodyPr/>
                    <a:lstStyle/>
                    <a:p>
                      <a:pPr algn="l">
                        <a:spcAft>
                          <a:spcPts val="0"/>
                        </a:spcAft>
                        <a:tabLst>
                          <a:tab pos="342900" algn="l"/>
                        </a:tabLst>
                      </a:pPr>
                      <a:r>
                        <a:rPr lang="en-GB" sz="1100" u="sng">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0"/>
                        </a:spcAft>
                        <a:tabLst>
                          <a:tab pos="342900" algn="l"/>
                        </a:tabLst>
                      </a:pPr>
                      <a:r>
                        <a:rPr lang="en-GB" sz="1100" u="sng" dirty="0">
                          <a:effectLst/>
                        </a:rPr>
                        <a:t>Implementation of new practice requires more formal management processes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0"/>
                        </a:spcAft>
                        <a:tabLst>
                          <a:tab pos="342900" algn="l"/>
                        </a:tabLst>
                      </a:pPr>
                      <a:r>
                        <a:rPr lang="en-GB" sz="1100" u="sng"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0"/>
                        </a:spcAft>
                        <a:tabLst>
                          <a:tab pos="342900" algn="l"/>
                        </a:tabLst>
                      </a:pPr>
                      <a:r>
                        <a:rPr lang="en-GB" sz="1100" u="sng" dirty="0">
                          <a:effectLst/>
                        </a:rPr>
                        <a:t>Employers and  positive influences on managers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0"/>
                        </a:spcAft>
                        <a:tabLst>
                          <a:tab pos="342900" algn="l"/>
                        </a:tabLst>
                      </a:pPr>
                      <a:r>
                        <a:rPr lang="en-GB" sz="1100" u="sng">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r>
              <a:tr h="549909">
                <a:tc>
                  <a:txBody>
                    <a:bodyPr/>
                    <a:lstStyle/>
                    <a:p>
                      <a:pPr algn="l">
                        <a:spcAft>
                          <a:spcPts val="0"/>
                        </a:spcAft>
                        <a:tabLst>
                          <a:tab pos="342900" algn="l"/>
                        </a:tabLst>
                      </a:pPr>
                      <a:r>
                        <a:rPr lang="en-GB" sz="1100" u="sng">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0"/>
                        </a:spcAft>
                        <a:tabLst>
                          <a:tab pos="342900" algn="l"/>
                        </a:tabLst>
                      </a:pPr>
                      <a:r>
                        <a:rPr lang="en-GB" sz="1100" u="sng">
                          <a:effectLst/>
                        </a:rPr>
                        <a:t>Use of modelling &amp; role play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0"/>
                        </a:spcAft>
                        <a:tabLst>
                          <a:tab pos="342900" algn="l"/>
                        </a:tabLst>
                      </a:pPr>
                      <a:r>
                        <a:rPr lang="en-GB" sz="1100" u="sng">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0"/>
                        </a:spcAft>
                        <a:tabLst>
                          <a:tab pos="342900" algn="l"/>
                        </a:tabLst>
                      </a:pPr>
                      <a:r>
                        <a:rPr lang="en-GB" sz="1100" u="sng">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c>
                  <a:txBody>
                    <a:bodyPr/>
                    <a:lstStyle/>
                    <a:p>
                      <a:pPr algn="l">
                        <a:spcAft>
                          <a:spcPts val="0"/>
                        </a:spcAft>
                        <a:tabLst>
                          <a:tab pos="342900" algn="l"/>
                        </a:tabLst>
                      </a:pPr>
                      <a:r>
                        <a:rPr lang="en-GB" sz="1100" u="sng"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183" marR="43183" marT="0" marB="0"/>
                </a:tc>
              </a:tr>
            </a:tbl>
          </a:graphicData>
        </a:graphic>
      </p:graphicFrame>
    </p:spTree>
    <p:extLst>
      <p:ext uri="{BB962C8B-B14F-4D97-AF65-F5344CB8AC3E}">
        <p14:creationId xmlns:p14="http://schemas.microsoft.com/office/powerpoint/2010/main" val="634832989"/>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543050" y="475122"/>
            <a:ext cx="6172200" cy="765572"/>
          </a:xfrm>
        </p:spPr>
        <p:txBody>
          <a:bodyPr/>
          <a:lstStyle/>
          <a:p>
            <a:r>
              <a:rPr lang="en-GB" sz="2100" dirty="0"/>
              <a:t> A framework for thinking about management /leadership in ID (Deveau &amp; McGill, 2016)</a:t>
            </a:r>
          </a:p>
        </p:txBody>
      </p:sp>
      <p:sp>
        <p:nvSpPr>
          <p:cNvPr id="4" name="Oval 3"/>
          <p:cNvSpPr/>
          <p:nvPr/>
        </p:nvSpPr>
        <p:spPr>
          <a:xfrm>
            <a:off x="876197" y="4229526"/>
            <a:ext cx="2114550" cy="18859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050" dirty="0">
                <a:solidFill>
                  <a:schemeClr val="tx1"/>
                </a:solidFill>
              </a:rPr>
              <a:t>Performance of designated</a:t>
            </a:r>
            <a:r>
              <a:rPr lang="en-GB" sz="1200" dirty="0">
                <a:solidFill>
                  <a:schemeClr val="tx1"/>
                </a:solidFill>
              </a:rPr>
              <a:t> </a:t>
            </a:r>
            <a:r>
              <a:rPr lang="en-GB" sz="1050" dirty="0">
                <a:solidFill>
                  <a:schemeClr val="tx1"/>
                </a:solidFill>
              </a:rPr>
              <a:t>routines &amp;  tasks. Paperwork, housework, safety, personal care. Linear relationships expected. Written evidence required. </a:t>
            </a:r>
          </a:p>
        </p:txBody>
      </p:sp>
      <p:sp>
        <p:nvSpPr>
          <p:cNvPr id="5" name="Oval 4"/>
          <p:cNvSpPr/>
          <p:nvPr/>
        </p:nvSpPr>
        <p:spPr>
          <a:xfrm>
            <a:off x="5938788" y="4199383"/>
            <a:ext cx="2157564" cy="196084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050" dirty="0" smtClean="0">
                <a:solidFill>
                  <a:schemeClr val="tx1"/>
                </a:solidFill>
              </a:rPr>
              <a:t>Emerging </a:t>
            </a:r>
            <a:r>
              <a:rPr lang="en-GB" sz="1050" dirty="0">
                <a:solidFill>
                  <a:schemeClr val="tx1"/>
                </a:solidFill>
              </a:rPr>
              <a:t>activities and relationships are </a:t>
            </a:r>
            <a:r>
              <a:rPr lang="en-GB" sz="1050" dirty="0" smtClean="0">
                <a:solidFill>
                  <a:schemeClr val="tx1"/>
                </a:solidFill>
              </a:rPr>
              <a:t>unpredictable</a:t>
            </a:r>
            <a:r>
              <a:rPr lang="en-GB" sz="1050" dirty="0">
                <a:solidFill>
                  <a:schemeClr val="tx1"/>
                </a:solidFill>
              </a:rPr>
              <a:t>. Internalised rules, values and culture reinforce actions. Non linear relationships expected. Observation &amp; testing required   </a:t>
            </a:r>
          </a:p>
        </p:txBody>
      </p:sp>
      <p:sp>
        <p:nvSpPr>
          <p:cNvPr id="7" name="Oval 6"/>
          <p:cNvSpPr/>
          <p:nvPr/>
        </p:nvSpPr>
        <p:spPr>
          <a:xfrm>
            <a:off x="2514600" y="2057400"/>
            <a:ext cx="15430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t>-planning</a:t>
            </a:r>
          </a:p>
          <a:p>
            <a:pPr algn="ctr">
              <a:defRPr/>
            </a:pPr>
            <a:r>
              <a:rPr lang="en-GB" sz="1050" dirty="0"/>
              <a:t>-setting goals</a:t>
            </a:r>
          </a:p>
          <a:p>
            <a:pPr algn="ctr">
              <a:defRPr/>
            </a:pPr>
            <a:r>
              <a:rPr lang="en-GB" sz="1050" dirty="0"/>
              <a:t>-monitoring</a:t>
            </a:r>
          </a:p>
          <a:p>
            <a:pPr algn="ctr">
              <a:defRPr/>
            </a:pPr>
            <a:r>
              <a:rPr lang="en-GB" sz="1050" dirty="0"/>
              <a:t>-controlling</a:t>
            </a:r>
          </a:p>
          <a:p>
            <a:pPr algn="ctr">
              <a:defRPr/>
            </a:pPr>
            <a:r>
              <a:rPr lang="en-GB" sz="1050" dirty="0"/>
              <a:t>-improving</a:t>
            </a:r>
          </a:p>
          <a:p>
            <a:pPr algn="ctr">
              <a:defRPr/>
            </a:pPr>
            <a:r>
              <a:rPr lang="en-GB" sz="1050" dirty="0"/>
              <a:t>-doing things right</a:t>
            </a:r>
          </a:p>
          <a:p>
            <a:pPr algn="ctr">
              <a:defRPr/>
            </a:pPr>
            <a:r>
              <a:rPr lang="en-GB" sz="1050" dirty="0"/>
              <a:t>-efficiency</a:t>
            </a:r>
          </a:p>
          <a:p>
            <a:pPr algn="ctr">
              <a:defRPr/>
            </a:pPr>
            <a:r>
              <a:rPr lang="en-GB" sz="1050" dirty="0"/>
              <a:t>-budgeting</a:t>
            </a:r>
          </a:p>
        </p:txBody>
      </p:sp>
      <p:sp>
        <p:nvSpPr>
          <p:cNvPr id="8" name="Oval 7"/>
          <p:cNvSpPr/>
          <p:nvPr/>
        </p:nvSpPr>
        <p:spPr>
          <a:xfrm>
            <a:off x="4686300" y="1988757"/>
            <a:ext cx="2000250" cy="18402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t>-visioning</a:t>
            </a:r>
          </a:p>
          <a:p>
            <a:pPr algn="ctr">
              <a:defRPr/>
            </a:pPr>
            <a:endParaRPr lang="en-GB" sz="1050" dirty="0" smtClean="0"/>
          </a:p>
          <a:p>
            <a:pPr algn="ctr">
              <a:defRPr/>
            </a:pPr>
            <a:r>
              <a:rPr lang="en-GB" sz="1050" dirty="0" smtClean="0"/>
              <a:t>-</a:t>
            </a:r>
            <a:r>
              <a:rPr lang="en-GB" sz="1050" dirty="0"/>
              <a:t>strategic thinking</a:t>
            </a:r>
          </a:p>
          <a:p>
            <a:pPr algn="ctr">
              <a:defRPr/>
            </a:pPr>
            <a:r>
              <a:rPr lang="en-GB" sz="1050" dirty="0"/>
              <a:t>-aligning</a:t>
            </a:r>
          </a:p>
          <a:p>
            <a:pPr algn="ctr">
              <a:defRPr/>
            </a:pPr>
            <a:r>
              <a:rPr lang="en-GB" sz="1050" dirty="0"/>
              <a:t>-inspiring</a:t>
            </a:r>
          </a:p>
          <a:p>
            <a:pPr algn="ctr">
              <a:defRPr/>
            </a:pPr>
            <a:r>
              <a:rPr lang="en-GB" sz="1050" dirty="0"/>
              <a:t>-doing the right things</a:t>
            </a:r>
          </a:p>
          <a:p>
            <a:pPr algn="ctr">
              <a:defRPr/>
            </a:pPr>
            <a:r>
              <a:rPr lang="en-GB" sz="1050" dirty="0"/>
              <a:t>-effectiveness</a:t>
            </a:r>
          </a:p>
          <a:p>
            <a:pPr algn="ctr">
              <a:defRPr/>
            </a:pPr>
            <a:r>
              <a:rPr lang="en-GB" sz="1050" dirty="0"/>
              <a:t>-opening doors</a:t>
            </a:r>
          </a:p>
          <a:p>
            <a:pPr algn="ctr">
              <a:defRPr/>
            </a:pPr>
            <a:r>
              <a:rPr lang="en-GB" sz="1050" dirty="0"/>
              <a:t>-building alliances</a:t>
            </a:r>
          </a:p>
          <a:p>
            <a:pPr algn="ctr">
              <a:defRPr/>
            </a:pPr>
            <a:r>
              <a:rPr lang="en-GB" sz="1050" dirty="0"/>
              <a:t>-removing </a:t>
            </a:r>
            <a:r>
              <a:rPr lang="en-GB" sz="900" dirty="0"/>
              <a:t>blocks</a:t>
            </a:r>
          </a:p>
        </p:txBody>
      </p:sp>
      <p:sp>
        <p:nvSpPr>
          <p:cNvPr id="9" name="Oval 8"/>
          <p:cNvSpPr/>
          <p:nvPr/>
        </p:nvSpPr>
        <p:spPr>
          <a:xfrm>
            <a:off x="3886200" y="2000250"/>
            <a:ext cx="1143000" cy="19431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dirty="0" smtClean="0">
                <a:solidFill>
                  <a:schemeClr val="tx1"/>
                </a:solidFill>
              </a:rPr>
              <a:t>-coaching</a:t>
            </a:r>
            <a:r>
              <a:rPr lang="en-GB" sz="1800" dirty="0" smtClean="0">
                <a:solidFill>
                  <a:schemeClr val="tx1"/>
                </a:solidFill>
              </a:rPr>
              <a:t>-</a:t>
            </a:r>
            <a:r>
              <a:rPr lang="en-GB" sz="900" dirty="0" smtClean="0">
                <a:solidFill>
                  <a:schemeClr val="tx1"/>
                </a:solidFill>
              </a:rPr>
              <a:t>developing </a:t>
            </a:r>
            <a:r>
              <a:rPr lang="en-GB" sz="900" dirty="0">
                <a:solidFill>
                  <a:schemeClr val="tx1"/>
                </a:solidFill>
              </a:rPr>
              <a:t>others</a:t>
            </a:r>
          </a:p>
          <a:p>
            <a:pPr algn="ctr">
              <a:defRPr/>
            </a:pPr>
            <a:r>
              <a:rPr lang="en-GB" sz="900" dirty="0">
                <a:solidFill>
                  <a:schemeClr val="tx1"/>
                </a:solidFill>
              </a:rPr>
              <a:t>-networking</a:t>
            </a:r>
          </a:p>
          <a:p>
            <a:pPr algn="ctr">
              <a:defRPr/>
            </a:pPr>
            <a:r>
              <a:rPr lang="en-GB" sz="900" dirty="0">
                <a:solidFill>
                  <a:schemeClr val="tx1"/>
                </a:solidFill>
              </a:rPr>
              <a:t>-acting as a role model</a:t>
            </a:r>
          </a:p>
          <a:p>
            <a:pPr algn="ctr">
              <a:defRPr/>
            </a:pPr>
            <a:r>
              <a:rPr lang="en-GB" sz="900" dirty="0">
                <a:solidFill>
                  <a:schemeClr val="tx1"/>
                </a:solidFill>
              </a:rPr>
              <a:t>-creating a climate</a:t>
            </a:r>
          </a:p>
        </p:txBody>
      </p:sp>
      <p:sp>
        <p:nvSpPr>
          <p:cNvPr id="10" name="Rectangle 9"/>
          <p:cNvSpPr/>
          <p:nvPr/>
        </p:nvSpPr>
        <p:spPr>
          <a:xfrm>
            <a:off x="409526" y="3678417"/>
            <a:ext cx="2457449" cy="701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dirty="0"/>
              <a:t>Formal Administrative systems</a:t>
            </a:r>
          </a:p>
        </p:txBody>
      </p:sp>
      <p:sp>
        <p:nvSpPr>
          <p:cNvPr id="11" name="Rectangle 10"/>
          <p:cNvSpPr/>
          <p:nvPr/>
        </p:nvSpPr>
        <p:spPr>
          <a:xfrm>
            <a:off x="5657850" y="3771900"/>
            <a:ext cx="2514600" cy="5874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dirty="0"/>
              <a:t>Informal interaction systems</a:t>
            </a:r>
          </a:p>
        </p:txBody>
      </p:sp>
      <p:sp>
        <p:nvSpPr>
          <p:cNvPr id="12" name="Rectangle 11"/>
          <p:cNvSpPr/>
          <p:nvPr/>
        </p:nvSpPr>
        <p:spPr>
          <a:xfrm>
            <a:off x="2228850" y="1558026"/>
            <a:ext cx="1633888" cy="430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dirty="0"/>
              <a:t>Management  </a:t>
            </a:r>
          </a:p>
        </p:txBody>
      </p:sp>
      <p:sp>
        <p:nvSpPr>
          <p:cNvPr id="13" name="Rectangle 12"/>
          <p:cNvSpPr/>
          <p:nvPr/>
        </p:nvSpPr>
        <p:spPr>
          <a:xfrm>
            <a:off x="5114925" y="1472665"/>
            <a:ext cx="1488006" cy="470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dirty="0"/>
              <a:t>Leadership </a:t>
            </a:r>
          </a:p>
        </p:txBody>
      </p:sp>
      <p:sp>
        <p:nvSpPr>
          <p:cNvPr id="14" name="Down Arrow Callout 13"/>
          <p:cNvSpPr/>
          <p:nvPr/>
        </p:nvSpPr>
        <p:spPr>
          <a:xfrm>
            <a:off x="3863941" y="1458466"/>
            <a:ext cx="1301817" cy="755646"/>
          </a:xfrm>
          <a:prstGeom prst="down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dirty="0"/>
              <a:t>Combined in</a:t>
            </a:r>
          </a:p>
        </p:txBody>
      </p:sp>
      <p:sp>
        <p:nvSpPr>
          <p:cNvPr id="16" name="Left Arrow 15"/>
          <p:cNvSpPr/>
          <p:nvPr/>
        </p:nvSpPr>
        <p:spPr>
          <a:xfrm>
            <a:off x="1958440" y="6028184"/>
            <a:ext cx="2171700" cy="74806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t>Formal organisational culture</a:t>
            </a:r>
          </a:p>
        </p:txBody>
      </p:sp>
      <p:sp>
        <p:nvSpPr>
          <p:cNvPr id="17" name="Right Arrow 16"/>
          <p:cNvSpPr/>
          <p:nvPr/>
        </p:nvSpPr>
        <p:spPr>
          <a:xfrm>
            <a:off x="4943776" y="5988781"/>
            <a:ext cx="2343150" cy="7429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dirty="0"/>
              <a:t>Informal organisational </a:t>
            </a:r>
            <a:r>
              <a:rPr lang="en-GB" sz="1400" dirty="0"/>
              <a:t>culture</a:t>
            </a:r>
          </a:p>
        </p:txBody>
      </p:sp>
    </p:spTree>
    <p:extLst>
      <p:ext uri="{BB962C8B-B14F-4D97-AF65-F5344CB8AC3E}">
        <p14:creationId xmlns:p14="http://schemas.microsoft.com/office/powerpoint/2010/main" val="32600440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Example of Active support/PBS</a:t>
            </a:r>
            <a:endParaRPr lang="en-GB" dirty="0"/>
          </a:p>
        </p:txBody>
      </p:sp>
      <p:sp>
        <p:nvSpPr>
          <p:cNvPr id="3" name="Text Placeholder 2"/>
          <p:cNvSpPr>
            <a:spLocks noGrp="1"/>
          </p:cNvSpPr>
          <p:nvPr>
            <p:ph type="body" idx="1"/>
          </p:nvPr>
        </p:nvSpPr>
        <p:spPr/>
        <p:txBody>
          <a:bodyPr/>
          <a:lstStyle/>
          <a:p>
            <a:endParaRPr lang="en-GB" dirty="0"/>
          </a:p>
        </p:txBody>
      </p:sp>
      <p:pic>
        <p:nvPicPr>
          <p:cNvPr id="4" name="Jo buys ba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1135" y="1559293"/>
            <a:ext cx="6313515" cy="4735136"/>
          </a:xfrm>
          <a:prstGeom prst="rect">
            <a:avLst/>
          </a:prstGeom>
        </p:spPr>
      </p:pic>
    </p:spTree>
    <p:extLst>
      <p:ext uri="{BB962C8B-B14F-4D97-AF65-F5344CB8AC3E}">
        <p14:creationId xmlns:p14="http://schemas.microsoft.com/office/powerpoint/2010/main" val="3166147409"/>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Example of Active support/PBS</a:t>
            </a:r>
          </a:p>
        </p:txBody>
      </p:sp>
      <p:sp>
        <p:nvSpPr>
          <p:cNvPr id="3" name="Text Placeholder 2"/>
          <p:cNvSpPr>
            <a:spLocks noGrp="1"/>
          </p:cNvSpPr>
          <p:nvPr>
            <p:ph type="body" idx="1"/>
          </p:nvPr>
        </p:nvSpPr>
        <p:spPr/>
        <p:txBody>
          <a:bodyPr/>
          <a:lstStyle/>
          <a:p>
            <a:endParaRPr lang="en-GB" dirty="0"/>
          </a:p>
        </p:txBody>
      </p:sp>
      <p:pic>
        <p:nvPicPr>
          <p:cNvPr id="4" name="Jo in caf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4469" y="1559293"/>
            <a:ext cx="6006163" cy="4504623"/>
          </a:xfrm>
          <a:prstGeom prst="rect">
            <a:avLst/>
          </a:prstGeom>
        </p:spPr>
      </p:pic>
    </p:spTree>
    <p:extLst>
      <p:ext uri="{BB962C8B-B14F-4D97-AF65-F5344CB8AC3E}">
        <p14:creationId xmlns:p14="http://schemas.microsoft.com/office/powerpoint/2010/main" val="211101344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My experiences of developing PL in services</a:t>
            </a:r>
          </a:p>
        </p:txBody>
      </p:sp>
      <p:sp>
        <p:nvSpPr>
          <p:cNvPr id="4" name="Text Placeholder 3"/>
          <p:cNvSpPr>
            <a:spLocks noGrp="1"/>
          </p:cNvSpPr>
          <p:nvPr>
            <p:ph type="body" idx="1"/>
          </p:nvPr>
        </p:nvSpPr>
        <p:spPr/>
        <p:txBody>
          <a:bodyPr/>
          <a:lstStyle/>
          <a:p>
            <a:r>
              <a:rPr lang="en-GB" dirty="0"/>
              <a:t>Developed EDDY user friendly version of three tier competency training. But staff and manager as practice </a:t>
            </a:r>
            <a:r>
              <a:rPr lang="en-GB" dirty="0" smtClean="0"/>
              <a:t>leaders, </a:t>
            </a:r>
            <a:r>
              <a:rPr lang="en-GB" dirty="0"/>
              <a:t>not expert led.</a:t>
            </a:r>
          </a:p>
          <a:p>
            <a:r>
              <a:rPr lang="en-GB" dirty="0"/>
              <a:t>Explain; </a:t>
            </a:r>
          </a:p>
          <a:p>
            <a:r>
              <a:rPr lang="en-GB" dirty="0"/>
              <a:t>Demonstrate;</a:t>
            </a:r>
          </a:p>
          <a:p>
            <a:r>
              <a:rPr lang="en-GB" dirty="0"/>
              <a:t>Do under supervision;</a:t>
            </a:r>
          </a:p>
          <a:p>
            <a:r>
              <a:rPr lang="en-GB" dirty="0"/>
              <a:t>You have a go.</a:t>
            </a:r>
          </a:p>
          <a:p>
            <a:pPr marL="0" indent="0">
              <a:buNone/>
            </a:pPr>
            <a:endParaRPr lang="en-GB" dirty="0"/>
          </a:p>
        </p:txBody>
      </p:sp>
    </p:spTree>
    <p:extLst>
      <p:ext uri="{BB962C8B-B14F-4D97-AF65-F5344CB8AC3E}">
        <p14:creationId xmlns:p14="http://schemas.microsoft.com/office/powerpoint/2010/main" val="1791516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 &amp; information</a:t>
            </a:r>
            <a:endParaRPr lang="en-GB" dirty="0"/>
          </a:p>
        </p:txBody>
      </p:sp>
      <p:sp>
        <p:nvSpPr>
          <p:cNvPr id="3" name="Text Placeholder 2"/>
          <p:cNvSpPr>
            <a:spLocks noGrp="1"/>
          </p:cNvSpPr>
          <p:nvPr>
            <p:ph type="body" idx="1"/>
          </p:nvPr>
        </p:nvSpPr>
        <p:spPr/>
        <p:txBody>
          <a:bodyPr>
            <a:normAutofit fontScale="47500" lnSpcReduction="20000"/>
          </a:bodyPr>
          <a:lstStyle/>
          <a:p>
            <a:r>
              <a:rPr lang="en-GB" dirty="0"/>
              <a:t>Beadle‐Brown, J., Mansell, J., Ashman, B., Ockenden, J., Iles, R., &amp; Whelton, B. (2014). Practice leadership and active support in residential services for people with intellectual disabilities: an exploratory study. Journal of Intellectual Disability Research, 5</a:t>
            </a:r>
            <a:r>
              <a:rPr lang="en-GB" i="1" dirty="0"/>
              <a:t>8</a:t>
            </a:r>
            <a:r>
              <a:rPr lang="en-GB" dirty="0"/>
              <a:t>(9), 838-850. </a:t>
            </a:r>
            <a:r>
              <a:rPr lang="en-GB" dirty="0" smtClean="0"/>
              <a:t>doi:10.1111/jir.12099</a:t>
            </a:r>
          </a:p>
          <a:p>
            <a:r>
              <a:rPr lang="en-GB" dirty="0" err="1"/>
              <a:t>Bigby</a:t>
            </a:r>
            <a:r>
              <a:rPr lang="en-GB" dirty="0"/>
              <a:t>, C., </a:t>
            </a:r>
            <a:r>
              <a:rPr lang="en-GB" dirty="0" err="1"/>
              <a:t>Bould</a:t>
            </a:r>
            <a:r>
              <a:rPr lang="en-GB" dirty="0"/>
              <a:t>, E., </a:t>
            </a:r>
            <a:r>
              <a:rPr lang="en-GB" dirty="0" err="1"/>
              <a:t>Iacono</a:t>
            </a:r>
            <a:r>
              <a:rPr lang="en-GB" dirty="0"/>
              <a:t>, T., Kavanagh, S., &amp; Beadle‐Brown, J. (2020). Factors that predict good Active Support in services for people with intellectual disabilities: A multilevel model. </a:t>
            </a:r>
            <a:r>
              <a:rPr lang="en-GB" i="1" dirty="0"/>
              <a:t>Journal of Applied Research in Intellectual Disabilities</a:t>
            </a:r>
            <a:r>
              <a:rPr lang="en-GB" dirty="0"/>
              <a:t>, </a:t>
            </a:r>
            <a:r>
              <a:rPr lang="en-GB" i="1" dirty="0"/>
              <a:t>33</a:t>
            </a:r>
            <a:r>
              <a:rPr lang="en-GB" dirty="0"/>
              <a:t>(3), 334-344</a:t>
            </a:r>
            <a:r>
              <a:rPr lang="en-GB" dirty="0" smtClean="0"/>
              <a:t>.</a:t>
            </a:r>
            <a:endParaRPr lang="en-GB" dirty="0"/>
          </a:p>
          <a:p>
            <a:r>
              <a:rPr lang="en-GB" dirty="0"/>
              <a:t>Deveau, R., &amp; McGill, P. (2016). Impact of practice leadership management style on staff experience in services for people with intellectual disability and challenging behaviour: A further examination and partial replication. </a:t>
            </a:r>
            <a:r>
              <a:rPr lang="en-GB" i="1" dirty="0"/>
              <a:t>Research in Developmental Disabilities</a:t>
            </a:r>
            <a:r>
              <a:rPr lang="en-GB" dirty="0"/>
              <a:t>, </a:t>
            </a:r>
            <a:r>
              <a:rPr lang="en-GB" i="1" dirty="0"/>
              <a:t>56</a:t>
            </a:r>
            <a:r>
              <a:rPr lang="en-GB" dirty="0"/>
              <a:t>, 160-164.</a:t>
            </a:r>
          </a:p>
          <a:p>
            <a:r>
              <a:rPr lang="en-GB" dirty="0"/>
              <a:t>Hewitt, A.S., Larson, S.A., </a:t>
            </a:r>
            <a:r>
              <a:rPr lang="en-GB" dirty="0" err="1"/>
              <a:t>Lakin</a:t>
            </a:r>
            <a:r>
              <a:rPr lang="en-GB" dirty="0"/>
              <a:t>, K.C., Sauer, J., O’Neil, S. &amp; </a:t>
            </a:r>
            <a:r>
              <a:rPr lang="en-GB" dirty="0" err="1"/>
              <a:t>Sedlezky</a:t>
            </a:r>
            <a:r>
              <a:rPr lang="en-GB" dirty="0"/>
              <a:t>, L. (2004) Role and Essential Competencies of the Frontline Supervisors of Direct Support Professionals in Community Services. </a:t>
            </a:r>
            <a:r>
              <a:rPr lang="en-GB" i="1" dirty="0"/>
              <a:t>Mental Retardation</a:t>
            </a:r>
            <a:r>
              <a:rPr lang="en-GB" dirty="0"/>
              <a:t>, 42 (2), 122-135</a:t>
            </a:r>
            <a:r>
              <a:rPr lang="en-GB" b="1" dirty="0"/>
              <a:t> </a:t>
            </a:r>
            <a:r>
              <a:rPr lang="en-GB" dirty="0" err="1"/>
              <a:t>doi</a:t>
            </a:r>
            <a:r>
              <a:rPr lang="en-GB" dirty="0"/>
              <a:t>: 10.1352/0047-6765(2004)42&lt;122:RAECOT&gt;2.0.CO;2</a:t>
            </a:r>
            <a:r>
              <a:rPr lang="en-GB" dirty="0" smtClean="0"/>
              <a:t>.</a:t>
            </a:r>
          </a:p>
          <a:p>
            <a:r>
              <a:rPr lang="en-GB" dirty="0"/>
              <a:t>Mansell, J., Hughes, H. and McGill, P. (1994) Maintaining local residential placements. In Emerson, E., McGill, P. &amp;  Mansell, J. (Eds.), </a:t>
            </a:r>
            <a:r>
              <a:rPr lang="en-GB" i="1" dirty="0"/>
              <a:t>Severe Learning Disabilities and Challenging Behaviour: Designing High-Quality Services</a:t>
            </a:r>
            <a:r>
              <a:rPr lang="en-GB" dirty="0"/>
              <a:t>. London: Chapman and Hall</a:t>
            </a:r>
            <a:r>
              <a:rPr lang="en-GB" dirty="0" smtClean="0"/>
              <a:t>.</a:t>
            </a:r>
          </a:p>
          <a:p>
            <a:r>
              <a:rPr lang="en-GB" dirty="0" smtClean="0"/>
              <a:t>Free booklet ‘Practice Leadership’ by United Response available from </a:t>
            </a:r>
            <a:r>
              <a:rPr lang="en-GB" dirty="0" smtClean="0">
                <a:hlinkClick r:id="rId2"/>
              </a:rPr>
              <a:t>www.unitedresponse/practiceleadership</a:t>
            </a:r>
            <a:endParaRPr lang="en-GB" dirty="0" smtClean="0"/>
          </a:p>
          <a:p>
            <a:r>
              <a:rPr lang="en-GB" dirty="0"/>
              <a:t>Deveau, R. (2015) Practice Paper 3: Practice leadership, Positive Behaviour Support, and reducing restrictive practices available from</a:t>
            </a:r>
            <a:r>
              <a:rPr lang="en-GB" b="1" dirty="0"/>
              <a:t> </a:t>
            </a:r>
            <a:r>
              <a:rPr lang="en-GB" u="sng" dirty="0">
                <a:hlinkClick r:id="rId3"/>
              </a:rPr>
              <a:t>http://www.bild.org.uk/our-services/positive-behaviour-support/capbs/pbsinformation</a:t>
            </a:r>
            <a:r>
              <a:rPr lang="en-GB" u="sng" dirty="0" smtClean="0">
                <a:hlinkClick r:id="rId3"/>
              </a:rPr>
              <a:t>/</a:t>
            </a:r>
            <a:endParaRPr lang="en-GB" dirty="0"/>
          </a:p>
          <a:p>
            <a:r>
              <a:rPr lang="en-GB" dirty="0"/>
              <a:t>Deveau, R. &amp; Leitch, S. (2018). </a:t>
            </a:r>
            <a:r>
              <a:rPr lang="en-GB" i="1" dirty="0"/>
              <a:t>Person centred restraint reduction: planning and action. (A guide for Practice leaders) </a:t>
            </a:r>
            <a:r>
              <a:rPr lang="en-GB" dirty="0"/>
              <a:t>BILD publications: Birmingham.  </a:t>
            </a:r>
          </a:p>
          <a:p>
            <a:pPr marL="0" indent="0">
              <a:buNone/>
            </a:pPr>
            <a:r>
              <a:rPr lang="en-GB" dirty="0" smtClean="0"/>
              <a:t> </a:t>
            </a:r>
            <a:endParaRPr lang="en-GB" dirty="0"/>
          </a:p>
          <a:p>
            <a:endParaRPr lang="en-GB" dirty="0"/>
          </a:p>
          <a:p>
            <a:endParaRPr lang="en-GB" dirty="0"/>
          </a:p>
        </p:txBody>
      </p:sp>
    </p:spTree>
    <p:extLst>
      <p:ext uri="{BB962C8B-B14F-4D97-AF65-F5344CB8AC3E}">
        <p14:creationId xmlns:p14="http://schemas.microsoft.com/office/powerpoint/2010/main" val="346656827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smtClean="0"/>
              <a:t>UK ID services development: a controlled environment </a:t>
            </a:r>
            <a:endParaRPr lang="en-GB" sz="2400" dirty="0"/>
          </a:p>
        </p:txBody>
      </p:sp>
      <p:sp>
        <p:nvSpPr>
          <p:cNvPr id="3" name="Text Placeholder 2"/>
          <p:cNvSpPr>
            <a:spLocks noGrp="1"/>
          </p:cNvSpPr>
          <p:nvPr>
            <p:ph type="body" idx="1"/>
          </p:nvPr>
        </p:nvSpPr>
        <p:spPr/>
        <p:txBody>
          <a:bodyPr/>
          <a:lstStyle/>
          <a:p>
            <a:r>
              <a:rPr lang="en-GB" dirty="0" smtClean="0"/>
              <a:t>For around a century UK services for people with intellectual disabilities (and mental health problems) have been largely based in institutions. </a:t>
            </a:r>
            <a:r>
              <a:rPr lang="en-GB" dirty="0"/>
              <a:t>T</a:t>
            </a:r>
            <a:r>
              <a:rPr lang="en-GB" dirty="0" smtClean="0"/>
              <a:t>hese institutions - hospitals often had schools attached and children sometimes led segregated lives from birth.</a:t>
            </a:r>
          </a:p>
          <a:p>
            <a:endParaRPr lang="en-GB" dirty="0"/>
          </a:p>
          <a:p>
            <a:r>
              <a:rPr lang="en-GB" dirty="0" smtClean="0"/>
              <a:t>My Colleague Peter McGill has a particular interest in Special Education (in England) and children living in 52 week schools, often far from families. </a:t>
            </a:r>
            <a:endParaRPr lang="en-GB" dirty="0"/>
          </a:p>
        </p:txBody>
      </p:sp>
    </p:spTree>
    <p:extLst>
      <p:ext uri="{BB962C8B-B14F-4D97-AF65-F5344CB8AC3E}">
        <p14:creationId xmlns:p14="http://schemas.microsoft.com/office/powerpoint/2010/main" val="404739907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sz="quarter"/>
          </p:nvPr>
        </p:nvSpPr>
        <p:spPr/>
        <p:txBody>
          <a:bodyPr>
            <a:normAutofit/>
          </a:bodyPr>
          <a:lstStyle/>
          <a:p>
            <a:r>
              <a:rPr lang="en-GB" dirty="0" smtClean="0"/>
              <a:t>Leybourne Grange (ID) Hospital, Kent (1936-1996)</a:t>
            </a:r>
            <a:endParaRPr lang="en-US" dirty="0"/>
          </a:p>
        </p:txBody>
      </p:sp>
      <p:pic>
        <p:nvPicPr>
          <p:cNvPr id="29700" name="Picture 4" descr="download april 05 084"/>
          <p:cNvPicPr>
            <a:picLocks noGrp="1" noChangeAspect="1" noChangeArrowheads="1"/>
          </p:cNvPicPr>
          <p:nvPr>
            <p:ph sz="quarter" idx="1"/>
          </p:nvPr>
        </p:nvPicPr>
        <p:blipFill>
          <a:blip r:embed="rId2" cstate="print"/>
          <a:srcRect/>
          <a:stretch>
            <a:fillRect/>
          </a:stretch>
        </p:blipFill>
        <p:spPr>
          <a:xfrm>
            <a:off x="1907381" y="2057400"/>
            <a:ext cx="2185988" cy="1639491"/>
          </a:xfrm>
          <a:noFill/>
          <a:ln/>
        </p:spPr>
      </p:pic>
      <p:pic>
        <p:nvPicPr>
          <p:cNvPr id="29702" name="Picture 6" descr="download april 05 096"/>
          <p:cNvPicPr>
            <a:picLocks noGrp="1" noChangeAspect="1" noChangeArrowheads="1"/>
          </p:cNvPicPr>
          <p:nvPr>
            <p:ph sz="quarter" idx="2"/>
          </p:nvPr>
        </p:nvPicPr>
        <p:blipFill>
          <a:blip r:embed="rId3" cstate="print"/>
          <a:srcRect/>
          <a:stretch>
            <a:fillRect/>
          </a:stretch>
        </p:blipFill>
        <p:spPr>
          <a:xfrm>
            <a:off x="5050631" y="2057400"/>
            <a:ext cx="2185988" cy="1639491"/>
          </a:xfrm>
          <a:noFill/>
          <a:ln/>
        </p:spPr>
      </p:pic>
      <p:pic>
        <p:nvPicPr>
          <p:cNvPr id="29704" name="Picture 8" descr="download april 05 094"/>
          <p:cNvPicPr>
            <a:picLocks noGrp="1" noChangeAspect="1" noChangeArrowheads="1"/>
          </p:cNvPicPr>
          <p:nvPr>
            <p:ph sz="quarter" idx="3"/>
          </p:nvPr>
        </p:nvPicPr>
        <p:blipFill>
          <a:blip r:embed="rId4" cstate="print"/>
          <a:srcRect/>
          <a:stretch>
            <a:fillRect/>
          </a:stretch>
        </p:blipFill>
        <p:spPr>
          <a:xfrm>
            <a:off x="1906192" y="3811192"/>
            <a:ext cx="2187178" cy="1640681"/>
          </a:xfrm>
          <a:noFill/>
          <a:ln/>
        </p:spPr>
      </p:pic>
      <p:pic>
        <p:nvPicPr>
          <p:cNvPr id="29706" name="Picture 10" descr="download april 05 100"/>
          <p:cNvPicPr>
            <a:picLocks noGrp="1" noChangeAspect="1" noChangeArrowheads="1"/>
          </p:cNvPicPr>
          <p:nvPr>
            <p:ph sz="quarter" idx="4"/>
          </p:nvPr>
        </p:nvPicPr>
        <p:blipFill>
          <a:blip r:embed="rId5" cstate="print"/>
          <a:srcRect/>
          <a:stretch>
            <a:fillRect/>
          </a:stretch>
        </p:blipFill>
        <p:spPr>
          <a:xfrm>
            <a:off x="5049442" y="3811192"/>
            <a:ext cx="2187178" cy="1640681"/>
          </a:xfrm>
          <a:noFill/>
          <a:ln/>
        </p:spPr>
      </p:pic>
    </p:spTree>
    <p:extLst>
      <p:ext uri="{BB962C8B-B14F-4D97-AF65-F5344CB8AC3E}">
        <p14:creationId xmlns:p14="http://schemas.microsoft.com/office/powerpoint/2010/main" val="3405972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Hospitals to community based homes</a:t>
            </a:r>
            <a:endParaRPr lang="en-GB" dirty="0"/>
          </a:p>
        </p:txBody>
      </p:sp>
      <p:sp>
        <p:nvSpPr>
          <p:cNvPr id="3" name="Text Placeholder 2"/>
          <p:cNvSpPr>
            <a:spLocks noGrp="1"/>
          </p:cNvSpPr>
          <p:nvPr>
            <p:ph type="body" idx="1"/>
          </p:nvPr>
        </p:nvSpPr>
        <p:spPr/>
        <p:txBody>
          <a:bodyPr/>
          <a:lstStyle/>
          <a:p>
            <a:r>
              <a:rPr lang="en-GB" dirty="0" smtClean="0"/>
              <a:t>Kent, residential care home</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3415" y="1932215"/>
            <a:ext cx="6564429" cy="4218530"/>
          </a:xfrm>
          <a:prstGeom prst="rect">
            <a:avLst/>
          </a:prstGeom>
        </p:spPr>
      </p:pic>
    </p:spTree>
    <p:extLst>
      <p:ext uri="{BB962C8B-B14F-4D97-AF65-F5344CB8AC3E}">
        <p14:creationId xmlns:p14="http://schemas.microsoft.com/office/powerpoint/2010/main" val="168631555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700" dirty="0"/>
              <a:t>Atlas Project, Devon, Another scandal in small scale community homes  </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751799" y="1617044"/>
            <a:ext cx="5909910" cy="4158113"/>
          </a:xfrm>
          <a:prstGeom prst="rect">
            <a:avLst/>
          </a:prstGeom>
        </p:spPr>
      </p:pic>
    </p:spTree>
    <p:extLst>
      <p:ext uri="{BB962C8B-B14F-4D97-AF65-F5344CB8AC3E}">
        <p14:creationId xmlns:p14="http://schemas.microsoft.com/office/powerpoint/2010/main" val="3211129490"/>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management/leadership experience and research  </a:t>
            </a:r>
            <a:endParaRPr lang="en-GB" dirty="0"/>
          </a:p>
        </p:txBody>
      </p:sp>
      <p:sp>
        <p:nvSpPr>
          <p:cNvPr id="3" name="Text Placeholder 2"/>
          <p:cNvSpPr>
            <a:spLocks noGrp="1"/>
          </p:cNvSpPr>
          <p:nvPr>
            <p:ph type="body" idx="1"/>
          </p:nvPr>
        </p:nvSpPr>
        <p:spPr/>
        <p:txBody>
          <a:bodyPr>
            <a:normAutofit fontScale="85000" lnSpcReduction="20000"/>
          </a:bodyPr>
          <a:lstStyle/>
          <a:p>
            <a:r>
              <a:rPr lang="en-GB" dirty="0" smtClean="0"/>
              <a:t>Repeated failings in leadership and management in ID services. </a:t>
            </a:r>
          </a:p>
          <a:p>
            <a:pPr marL="0" indent="0">
              <a:buNone/>
            </a:pPr>
            <a:endParaRPr lang="en-GB" dirty="0"/>
          </a:p>
          <a:p>
            <a:r>
              <a:rPr lang="en-GB" dirty="0" smtClean="0"/>
              <a:t>2005, </a:t>
            </a:r>
            <a:r>
              <a:rPr lang="en-GB" dirty="0"/>
              <a:t>a</a:t>
            </a:r>
            <a:r>
              <a:rPr lang="en-GB" dirty="0" smtClean="0"/>
              <a:t> literature review; neglect of management /leadership as a research area in ID and social care in the community. Education has always had a strong emphasis upon leadership - National College for School Leadership founded 2000.</a:t>
            </a:r>
          </a:p>
          <a:p>
            <a:pPr marL="0" indent="0">
              <a:buNone/>
            </a:pPr>
            <a:endParaRPr lang="en-GB" dirty="0"/>
          </a:p>
          <a:p>
            <a:r>
              <a:rPr lang="en-GB" dirty="0" smtClean="0"/>
              <a:t>One idea was PRACTICE LEADERSHIP associated with Professor Jim Mansell and Tizard Centre.</a:t>
            </a:r>
          </a:p>
          <a:p>
            <a:r>
              <a:rPr lang="en-GB" dirty="0" smtClean="0"/>
              <a:t>Quote “Perhaps the most difficult part of the interventions was redefining the role of house managers and patch managers as primarily concerned with “practice leadership” rather than administration” (Mansell et al., 1994, p276)</a:t>
            </a:r>
            <a:endParaRPr lang="en-GB" dirty="0"/>
          </a:p>
        </p:txBody>
      </p:sp>
    </p:spTree>
    <p:extLst>
      <p:ext uri="{BB962C8B-B14F-4D97-AF65-F5344CB8AC3E}">
        <p14:creationId xmlns:p14="http://schemas.microsoft.com/office/powerpoint/2010/main" val="1017852007"/>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Current frontline manager research</a:t>
            </a:r>
            <a:endParaRPr lang="en-GB" dirty="0"/>
          </a:p>
        </p:txBody>
      </p:sp>
      <p:sp>
        <p:nvSpPr>
          <p:cNvPr id="3" name="Content Placeholder 2"/>
          <p:cNvSpPr>
            <a:spLocks noGrp="1"/>
          </p:cNvSpPr>
          <p:nvPr>
            <p:ph idx="1"/>
          </p:nvPr>
        </p:nvSpPr>
        <p:spPr/>
        <p:txBody>
          <a:bodyPr/>
          <a:lstStyle/>
          <a:p>
            <a:pPr marL="0" indent="0">
              <a:buNone/>
            </a:pPr>
            <a:r>
              <a:rPr lang="en-GB" dirty="0" smtClean="0"/>
              <a:t>   </a:t>
            </a:r>
            <a:endParaRPr lang="en-GB" dirty="0"/>
          </a:p>
        </p:txBody>
      </p:sp>
      <p:sp>
        <p:nvSpPr>
          <p:cNvPr id="4" name="Rectangle 3"/>
          <p:cNvSpPr/>
          <p:nvPr/>
        </p:nvSpPr>
        <p:spPr>
          <a:xfrm>
            <a:off x="553453" y="1518881"/>
            <a:ext cx="8291514" cy="4585871"/>
          </a:xfrm>
          <a:prstGeom prst="rect">
            <a:avLst/>
          </a:prstGeom>
        </p:spPr>
        <p:txBody>
          <a:bodyPr wrap="square">
            <a:spAutoFit/>
          </a:bodyPr>
          <a:lstStyle/>
          <a:p>
            <a:pPr marL="285750" indent="-285750">
              <a:buFont typeface="Arial" panose="020B0604020202020204" pitchFamily="34" charset="0"/>
              <a:buChar char="•"/>
            </a:pPr>
            <a:r>
              <a:rPr lang="en-GB" sz="1800" dirty="0"/>
              <a:t>In general, limited interest has been shown in how managers at all levels impact upon the practices and experiences of frontline staff in ID services.</a:t>
            </a:r>
          </a:p>
          <a:p>
            <a:pPr marL="285750" indent="-285750">
              <a:buFont typeface="Arial" panose="020B0604020202020204" pitchFamily="34" charset="0"/>
              <a:buChar char="•"/>
            </a:pPr>
            <a:r>
              <a:rPr lang="en-GB" sz="1800" dirty="0"/>
              <a:t>The research that has been conducted has focused upon the immediate managers working directly to develop and supervise frontline staff. For example:</a:t>
            </a:r>
          </a:p>
          <a:p>
            <a:pPr>
              <a:buFont typeface="Wingdings" panose="05000000000000000000" pitchFamily="2" charset="2"/>
              <a:buChar char="q"/>
            </a:pPr>
            <a:r>
              <a:rPr lang="en-GB" sz="1800" dirty="0"/>
              <a:t> Competencies required of house supervisors (Hewitt et al., 2004).</a:t>
            </a:r>
          </a:p>
          <a:p>
            <a:pPr>
              <a:buFont typeface="Wingdings" panose="05000000000000000000" pitchFamily="2" charset="2"/>
              <a:buChar char="q"/>
            </a:pPr>
            <a:r>
              <a:rPr lang="en-GB" sz="1800" dirty="0"/>
              <a:t> Impact of immediate managers (providing practice leadership) upon staff implementation of Active Support (Beadle-Brown et al., </a:t>
            </a:r>
            <a:r>
              <a:rPr lang="en-GB" sz="1800" dirty="0" smtClean="0"/>
              <a:t>2014</a:t>
            </a:r>
            <a:r>
              <a:rPr lang="en-GB" sz="1800" b="1" dirty="0" smtClean="0"/>
              <a:t>;</a:t>
            </a:r>
            <a:r>
              <a:rPr lang="en-GB" sz="1800" dirty="0"/>
              <a:t> </a:t>
            </a:r>
            <a:r>
              <a:rPr lang="en-GB" sz="1800" dirty="0" err="1" smtClean="0"/>
              <a:t>Bigby</a:t>
            </a:r>
            <a:r>
              <a:rPr lang="en-GB" sz="1800" dirty="0" smtClean="0"/>
              <a:t> et al. </a:t>
            </a:r>
            <a:r>
              <a:rPr lang="en-GB" sz="1800" dirty="0"/>
              <a:t>(2020</a:t>
            </a:r>
            <a:r>
              <a:rPr lang="en-GB" sz="1800" dirty="0" smtClean="0"/>
              <a:t>).</a:t>
            </a:r>
            <a:endParaRPr lang="en-GB" sz="1800" b="1" dirty="0"/>
          </a:p>
          <a:p>
            <a:pPr>
              <a:buFont typeface="Wingdings" panose="05000000000000000000" pitchFamily="2" charset="2"/>
              <a:buChar char="q"/>
            </a:pPr>
            <a:r>
              <a:rPr lang="en-GB" sz="1800" dirty="0"/>
              <a:t>Impact of frontline managers (providing practice leadership) upon staff experiences when working with challenging behaviours (Deveau &amp; McGill, 2016).</a:t>
            </a:r>
          </a:p>
          <a:p>
            <a:r>
              <a:rPr lang="en-GB" sz="1800" dirty="0"/>
              <a:t> </a:t>
            </a:r>
          </a:p>
          <a:p>
            <a:pPr marL="285750" indent="-285750">
              <a:buFont typeface="Arial" panose="020B0604020202020204" pitchFamily="34" charset="0"/>
              <a:buChar char="•"/>
            </a:pPr>
            <a:endParaRPr lang="en-GB" sz="1800" dirty="0"/>
          </a:p>
        </p:txBody>
      </p:sp>
    </p:spTree>
    <p:extLst>
      <p:ext uri="{BB962C8B-B14F-4D97-AF65-F5344CB8AC3E}">
        <p14:creationId xmlns:p14="http://schemas.microsoft.com/office/powerpoint/2010/main" val="565450739"/>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My research approaches and results</a:t>
            </a:r>
            <a:endParaRPr lang="en-GB" dirty="0"/>
          </a:p>
        </p:txBody>
      </p:sp>
      <p:sp>
        <p:nvSpPr>
          <p:cNvPr id="3" name="Content Placeholder 2"/>
          <p:cNvSpPr>
            <a:spLocks noGrp="1"/>
          </p:cNvSpPr>
          <p:nvPr>
            <p:ph idx="1"/>
          </p:nvPr>
        </p:nvSpPr>
        <p:spPr/>
        <p:txBody>
          <a:bodyPr/>
          <a:lstStyle/>
          <a:p>
            <a:pPr marL="0" indent="0">
              <a:buNone/>
            </a:pPr>
            <a:r>
              <a:rPr lang="en-GB" dirty="0" smtClean="0"/>
              <a:t>   </a:t>
            </a:r>
            <a:endParaRPr lang="en-GB" dirty="0"/>
          </a:p>
        </p:txBody>
      </p:sp>
      <p:sp>
        <p:nvSpPr>
          <p:cNvPr id="4" name="Rectangle 3"/>
          <p:cNvSpPr/>
          <p:nvPr/>
        </p:nvSpPr>
        <p:spPr>
          <a:xfrm>
            <a:off x="553453" y="1518881"/>
            <a:ext cx="8291514" cy="4862870"/>
          </a:xfrm>
          <a:prstGeom prst="rect">
            <a:avLst/>
          </a:prstGeom>
        </p:spPr>
        <p:txBody>
          <a:bodyPr wrap="square">
            <a:spAutoFit/>
          </a:bodyPr>
          <a:lstStyle/>
          <a:p>
            <a:pPr marL="285750" indent="-285750">
              <a:buFont typeface="Arial" panose="020B0604020202020204" pitchFamily="34" charset="0"/>
              <a:buChar char="•"/>
            </a:pPr>
            <a:r>
              <a:rPr lang="en-GB" sz="1800" dirty="0"/>
              <a:t>Survey methods with staff using PL measure (Beadle- Brown, 2006). </a:t>
            </a:r>
          </a:p>
          <a:p>
            <a:endParaRPr lang="en-GB" sz="1800" dirty="0"/>
          </a:p>
          <a:p>
            <a:pPr marL="285750" indent="-285750">
              <a:buFont typeface="Arial" panose="020B0604020202020204" pitchFamily="34" charset="0"/>
              <a:buChar char="•"/>
            </a:pPr>
            <a:r>
              <a:rPr lang="en-GB" sz="1800" dirty="0"/>
              <a:t>Results: practice leadership is associated with a range of better staff experiences e.g. less stress, burnout, better job satisfaction, teamwork and trust in their manager.</a:t>
            </a:r>
          </a:p>
          <a:p>
            <a:pPr marL="285750" indent="-285750">
              <a:buFont typeface="Arial" panose="020B0604020202020204" pitchFamily="34" charset="0"/>
              <a:buChar char="•"/>
            </a:pPr>
            <a:r>
              <a:rPr lang="en-GB" sz="1800" dirty="0"/>
              <a:t>Equivocal results for ‘turnover’, practice leaders have high expectations of staff who may well leave when they can’t respond.</a:t>
            </a:r>
          </a:p>
          <a:p>
            <a:endParaRPr lang="en-GB" sz="1800" dirty="0"/>
          </a:p>
          <a:p>
            <a:pPr marL="285750" indent="-285750">
              <a:buFont typeface="Arial" panose="020B0604020202020204" pitchFamily="34" charset="0"/>
              <a:buChar char="•"/>
            </a:pPr>
            <a:r>
              <a:rPr lang="en-GB" sz="1800" dirty="0"/>
              <a:t>Organisational research is looking at wider group of variables associated with motivated able staff e.g. Courage, Compassion, Innovation, Trust. Perhaps in ID? e.g. if facing difficult and emotional rousing and stressful situations TRUST maybe as important as skills and knowledge. It is interesting that PL is quite strongly associated with Trust. So working with staff to develop their </a:t>
            </a:r>
            <a:r>
              <a:rPr lang="en-GB" sz="1800" dirty="0" smtClean="0"/>
              <a:t>practices, engenders </a:t>
            </a:r>
            <a:r>
              <a:rPr lang="en-GB" sz="1800" dirty="0"/>
              <a:t>Trust. </a:t>
            </a:r>
          </a:p>
          <a:p>
            <a:pPr marL="285750" indent="-285750">
              <a:buFont typeface="Arial" panose="020B0604020202020204" pitchFamily="34" charset="0"/>
              <a:buChar char="•"/>
            </a:pPr>
            <a:r>
              <a:rPr lang="en-GB" sz="1800" dirty="0" smtClean="0"/>
              <a:t>Result: </a:t>
            </a:r>
            <a:r>
              <a:rPr lang="en-GB" sz="1800" dirty="0"/>
              <a:t>Win – Win. </a:t>
            </a:r>
          </a:p>
        </p:txBody>
      </p:sp>
    </p:spTree>
    <p:extLst>
      <p:ext uri="{BB962C8B-B14F-4D97-AF65-F5344CB8AC3E}">
        <p14:creationId xmlns:p14="http://schemas.microsoft.com/office/powerpoint/2010/main" val="579472508"/>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a:t>My research approaches </a:t>
            </a:r>
            <a:r>
              <a:rPr lang="en-GB" sz="2400" dirty="0" smtClean="0"/>
              <a:t>and </a:t>
            </a:r>
            <a:r>
              <a:rPr lang="en-GB" sz="2400" dirty="0"/>
              <a:t>results</a:t>
            </a:r>
            <a:endParaRPr lang="en-GB" sz="2700" dirty="0"/>
          </a:p>
        </p:txBody>
      </p:sp>
      <p:sp>
        <p:nvSpPr>
          <p:cNvPr id="3" name="Content Placeholder 2"/>
          <p:cNvSpPr>
            <a:spLocks noGrp="1"/>
          </p:cNvSpPr>
          <p:nvPr>
            <p:ph idx="1"/>
          </p:nvPr>
        </p:nvSpPr>
        <p:spPr/>
        <p:txBody>
          <a:bodyPr/>
          <a:lstStyle/>
          <a:p>
            <a:r>
              <a:rPr lang="en-GB" dirty="0"/>
              <a:t>Qualitative study </a:t>
            </a:r>
            <a:r>
              <a:rPr lang="en-GB" dirty="0" smtClean="0"/>
              <a:t>semi-structured interviews with service managers, </a:t>
            </a:r>
            <a:r>
              <a:rPr lang="en-GB" dirty="0"/>
              <a:t>analysed using IPA</a:t>
            </a:r>
          </a:p>
          <a:p>
            <a:r>
              <a:rPr lang="en-GB" dirty="0" smtClean="0"/>
              <a:t>Results</a:t>
            </a:r>
            <a:r>
              <a:rPr lang="en-GB" dirty="0"/>
              <a:t>:</a:t>
            </a:r>
          </a:p>
          <a:p>
            <a:pPr marL="0" indent="0">
              <a:buNone/>
            </a:pPr>
            <a:endParaRPr lang="en-GB" dirty="0" smtClean="0"/>
          </a:p>
          <a:p>
            <a:pPr marL="0" indent="0">
              <a:buNone/>
            </a:pPr>
            <a:endParaRPr lang="en-GB" dirty="0" smtClean="0"/>
          </a:p>
          <a:p>
            <a:endParaRPr lang="en-GB" dirty="0"/>
          </a:p>
          <a:p>
            <a:endParaRPr lang="en-GB" dirty="0"/>
          </a:p>
        </p:txBody>
      </p:sp>
    </p:spTree>
    <p:extLst>
      <p:ext uri="{BB962C8B-B14F-4D97-AF65-F5344CB8AC3E}">
        <p14:creationId xmlns:p14="http://schemas.microsoft.com/office/powerpoint/2010/main" val="4234551512"/>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bulletsandcolours">
  <a:themeElements>
    <a:clrScheme name="bulletsandcolours">
      <a:dk1>
        <a:srgbClr val="000000"/>
      </a:dk1>
      <a:lt1>
        <a:srgbClr val="FFFFFF"/>
      </a:lt1>
      <a:dk2>
        <a:srgbClr val="A7A7A7"/>
      </a:dk2>
      <a:lt2>
        <a:srgbClr val="535353"/>
      </a:lt2>
      <a:accent1>
        <a:srgbClr val="008AC4"/>
      </a:accent1>
      <a:accent2>
        <a:srgbClr val="A8034F"/>
      </a:accent2>
      <a:accent3>
        <a:srgbClr val="8F8F8F"/>
      </a:accent3>
      <a:accent4>
        <a:srgbClr val="707070"/>
      </a:accent4>
      <a:accent5>
        <a:srgbClr val="AAC4DE"/>
      </a:accent5>
      <a:accent6>
        <a:srgbClr val="980247"/>
      </a:accent6>
      <a:hlink>
        <a:srgbClr val="0000FF"/>
      </a:hlink>
      <a:folHlink>
        <a:srgbClr val="FF00FF"/>
      </a:folHlink>
    </a:clrScheme>
    <a:fontScheme name="bulletsandcolours">
      <a:majorFont>
        <a:latin typeface="Helvetica"/>
        <a:ea typeface="Helvetica"/>
        <a:cs typeface="Helvetica"/>
      </a:majorFont>
      <a:minorFont>
        <a:latin typeface="Arial"/>
        <a:ea typeface="Arial"/>
        <a:cs typeface="Arial"/>
      </a:minorFont>
    </a:fontScheme>
    <a:fmtScheme name="bulletsandcolour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80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80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ulletsandcolours">
  <a:themeElements>
    <a:clrScheme name="bulletsandcolours">
      <a:dk1>
        <a:srgbClr val="000000"/>
      </a:dk1>
      <a:lt1>
        <a:srgbClr val="FFFFFF"/>
      </a:lt1>
      <a:dk2>
        <a:srgbClr val="A7A7A7"/>
      </a:dk2>
      <a:lt2>
        <a:srgbClr val="535353"/>
      </a:lt2>
      <a:accent1>
        <a:srgbClr val="008AC4"/>
      </a:accent1>
      <a:accent2>
        <a:srgbClr val="A8034F"/>
      </a:accent2>
      <a:accent3>
        <a:srgbClr val="8F8F8F"/>
      </a:accent3>
      <a:accent4>
        <a:srgbClr val="707070"/>
      </a:accent4>
      <a:accent5>
        <a:srgbClr val="AAC4DE"/>
      </a:accent5>
      <a:accent6>
        <a:srgbClr val="980247"/>
      </a:accent6>
      <a:hlink>
        <a:srgbClr val="0000FF"/>
      </a:hlink>
      <a:folHlink>
        <a:srgbClr val="FF00FF"/>
      </a:folHlink>
    </a:clrScheme>
    <a:fontScheme name="bulletsandcolours">
      <a:majorFont>
        <a:latin typeface="Helvetica"/>
        <a:ea typeface="Helvetica"/>
        <a:cs typeface="Helvetica"/>
      </a:majorFont>
      <a:minorFont>
        <a:latin typeface="Arial"/>
        <a:ea typeface="Arial"/>
        <a:cs typeface="Arial"/>
      </a:minorFont>
    </a:fontScheme>
    <a:fmtScheme name="bulletsandcolour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80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80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389</TotalTime>
  <Words>1300</Words>
  <Application>Microsoft Office PowerPoint</Application>
  <PresentationFormat>Προβολή στην οθόνη (4:3)</PresentationFormat>
  <Paragraphs>124</Paragraphs>
  <Slides>15</Slides>
  <Notes>1</Notes>
  <HiddenSlides>0</HiddenSlides>
  <MMClips>2</MMClips>
  <ScaleCrop>false</ScaleCrop>
  <HeadingPairs>
    <vt:vector size="4" baseType="variant">
      <vt:variant>
        <vt:lpstr>Θέμα</vt:lpstr>
      </vt:variant>
      <vt:variant>
        <vt:i4>1</vt:i4>
      </vt:variant>
      <vt:variant>
        <vt:lpstr>Τίτλοι διαφανειών</vt:lpstr>
      </vt:variant>
      <vt:variant>
        <vt:i4>15</vt:i4>
      </vt:variant>
    </vt:vector>
  </HeadingPairs>
  <TitlesOfParts>
    <vt:vector size="16" baseType="lpstr">
      <vt:lpstr>bulletsandcolours</vt:lpstr>
      <vt:lpstr>Παρουσίαση του PowerPoint</vt:lpstr>
      <vt:lpstr>UK ID services development: a controlled environment </vt:lpstr>
      <vt:lpstr>Leybourne Grange (ID) Hospital, Kent (1936-1996)</vt:lpstr>
      <vt:lpstr>Hospitals to community based homes</vt:lpstr>
      <vt:lpstr>Atlas Project, Devon, Another scandal in small scale community homes  </vt:lpstr>
      <vt:lpstr>management/leadership experience and research  </vt:lpstr>
      <vt:lpstr>Current frontline manager research</vt:lpstr>
      <vt:lpstr>My research approaches and results</vt:lpstr>
      <vt:lpstr>My research approaches and results</vt:lpstr>
      <vt:lpstr>Thematic summary</vt:lpstr>
      <vt:lpstr> A framework for thinking about management /leadership in ID (Deveau &amp; McGill, 2016)</vt:lpstr>
      <vt:lpstr>Example of Active support/PBS</vt:lpstr>
      <vt:lpstr>Example of Active support/PBS</vt:lpstr>
      <vt:lpstr>My experiences of developing PL in services</vt:lpstr>
      <vt:lpstr>References &amp;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55</cp:revision>
  <dcterms:modified xsi:type="dcterms:W3CDTF">2020-06-18T08:35:42Z</dcterms:modified>
</cp:coreProperties>
</file>