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8" r:id="rId2"/>
    <p:sldId id="264" r:id="rId3"/>
    <p:sldId id="262" r:id="rId4"/>
    <p:sldId id="265" r:id="rId5"/>
    <p:sldId id="268" r:id="rId6"/>
    <p:sldId id="267" r:id="rId7"/>
    <p:sldId id="256" r:id="rId8"/>
    <p:sldId id="257" r:id="rId9"/>
    <p:sldId id="261" r:id="rId10"/>
    <p:sldId id="266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AD5E30-2427-42AB-ABF9-DEF29EE0D583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BCD0E44C-3285-46BA-A5DD-2800360BCA2B}">
      <dgm:prSet phldrT="[Κείμενο]" custT="1"/>
      <dgm:spPr>
        <a:solidFill>
          <a:schemeClr val="accent3">
            <a:lumMod val="50000"/>
          </a:schemeClr>
        </a:solidFill>
      </dgm:spPr>
      <dgm:t>
        <a:bodyPr/>
        <a:lstStyle/>
        <a:p>
          <a:endParaRPr lang="el-GR" sz="2000" b="1" dirty="0"/>
        </a:p>
        <a:p>
          <a:endParaRPr lang="el-GR" sz="2000" b="1" dirty="0"/>
        </a:p>
        <a:p>
          <a:endParaRPr lang="el-GR" sz="2000" b="1" dirty="0"/>
        </a:p>
        <a:p>
          <a:r>
            <a:rPr lang="el-GR" sz="2000" b="1" dirty="0">
              <a:solidFill>
                <a:schemeClr val="bg2">
                  <a:lumMod val="90000"/>
                </a:schemeClr>
              </a:solidFill>
            </a:rPr>
            <a:t>ΚΕΣΥ</a:t>
          </a:r>
        </a:p>
        <a:p>
          <a:r>
            <a:rPr lang="el-GR" sz="1800" b="0" dirty="0">
              <a:solidFill>
                <a:schemeClr val="bg2">
                  <a:lumMod val="90000"/>
                </a:schemeClr>
              </a:solidFill>
            </a:rPr>
            <a:t>αξιολόγηση</a:t>
          </a:r>
        </a:p>
        <a:p>
          <a:r>
            <a:rPr lang="el-GR" sz="1800" b="0" dirty="0">
              <a:solidFill>
                <a:schemeClr val="bg2">
                  <a:lumMod val="90000"/>
                </a:schemeClr>
              </a:solidFill>
            </a:rPr>
            <a:t>έκδοση Γνωμάτευσης</a:t>
          </a:r>
        </a:p>
        <a:p>
          <a:endParaRPr lang="el-GR" sz="2000" b="1" dirty="0"/>
        </a:p>
        <a:p>
          <a:endParaRPr lang="el-GR" sz="2000" b="1" dirty="0"/>
        </a:p>
      </dgm:t>
    </dgm:pt>
    <dgm:pt modelId="{D074364F-7F95-4CF2-9C86-27C3D1145F99}" type="parTrans" cxnId="{80F28CCA-18E3-49CE-8F07-84967A037C51}">
      <dgm:prSet/>
      <dgm:spPr/>
      <dgm:t>
        <a:bodyPr/>
        <a:lstStyle/>
        <a:p>
          <a:endParaRPr lang="el-GR"/>
        </a:p>
      </dgm:t>
    </dgm:pt>
    <dgm:pt modelId="{07E435C7-967A-4E9D-A9B0-2BDD27F9208C}" type="sibTrans" cxnId="{80F28CCA-18E3-49CE-8F07-84967A037C51}">
      <dgm:prSet/>
      <dgm:spPr/>
      <dgm:t>
        <a:bodyPr/>
        <a:lstStyle/>
        <a:p>
          <a:endParaRPr lang="el-GR"/>
        </a:p>
      </dgm:t>
    </dgm:pt>
    <dgm:pt modelId="{5DC95623-6C36-441E-BDD6-B41E2D20CB38}">
      <dgm:prSet phldrT="[Κείμενο]" custT="1"/>
      <dgm:spPr>
        <a:solidFill>
          <a:srgbClr val="C00000"/>
        </a:solidFill>
      </dgm:spPr>
      <dgm:t>
        <a:bodyPr/>
        <a:lstStyle/>
        <a:p>
          <a:r>
            <a:rPr lang="el-GR" sz="1800" b="1" dirty="0">
              <a:solidFill>
                <a:schemeClr val="bg2">
                  <a:lumMod val="75000"/>
                </a:schemeClr>
              </a:solidFill>
            </a:rPr>
            <a:t>ΕΔΕΑΥ</a:t>
          </a:r>
          <a:r>
            <a:rPr lang="el-GR" sz="1800" dirty="0">
              <a:solidFill>
                <a:schemeClr val="bg2">
                  <a:lumMod val="75000"/>
                </a:schemeClr>
              </a:solidFill>
            </a:rPr>
            <a:t> </a:t>
          </a:r>
        </a:p>
        <a:p>
          <a:r>
            <a:rPr lang="el-GR" sz="1800" dirty="0">
              <a:solidFill>
                <a:schemeClr val="bg2">
                  <a:lumMod val="75000"/>
                </a:schemeClr>
              </a:solidFill>
            </a:rPr>
            <a:t> Εκπαιδευτικός, Εκπαιδευτικός ΕΑΕ, Κοινωνικός Λειτουργός, Ψυχολόγος</a:t>
          </a:r>
        </a:p>
      </dgm:t>
    </dgm:pt>
    <dgm:pt modelId="{00513DC6-1FC3-4A4A-9D4C-A0A24897FFDE}" type="parTrans" cxnId="{AE6A118E-8BE5-4AA5-A945-D935FBCDE2E1}">
      <dgm:prSet/>
      <dgm:spPr/>
      <dgm:t>
        <a:bodyPr/>
        <a:lstStyle/>
        <a:p>
          <a:endParaRPr lang="el-GR"/>
        </a:p>
      </dgm:t>
    </dgm:pt>
    <dgm:pt modelId="{B3D4C4A4-39D7-4099-886C-CD30896F54A5}" type="sibTrans" cxnId="{AE6A118E-8BE5-4AA5-A945-D935FBCDE2E1}">
      <dgm:prSet/>
      <dgm:spPr/>
      <dgm:t>
        <a:bodyPr/>
        <a:lstStyle/>
        <a:p>
          <a:endParaRPr lang="el-GR"/>
        </a:p>
      </dgm:t>
    </dgm:pt>
    <dgm:pt modelId="{528A5B30-ACE4-4777-96DF-F46E8083BD30}">
      <dgm:prSet phldrT="[Κείμενο]" custT="1"/>
      <dgm:spPr>
        <a:solidFill>
          <a:schemeClr val="accent4">
            <a:lumMod val="50000"/>
          </a:schemeClr>
        </a:solidFill>
      </dgm:spPr>
      <dgm:t>
        <a:bodyPr/>
        <a:lstStyle/>
        <a:p>
          <a:pPr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400" dirty="0"/>
        </a:p>
        <a:p>
          <a:pPr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000" dirty="0">
            <a:solidFill>
              <a:schemeClr val="bg2">
                <a:lumMod val="90000"/>
              </a:schemeClr>
            </a:solidFill>
          </a:endParaRPr>
        </a:p>
        <a:p>
          <a:pPr marL="0" marR="0" indent="0" defTabSz="10668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l-GR" sz="2000" b="1" dirty="0">
              <a:solidFill>
                <a:schemeClr val="bg2">
                  <a:lumMod val="90000"/>
                </a:schemeClr>
              </a:solidFill>
            </a:rPr>
            <a:t>Σχολείο</a:t>
          </a:r>
        </a:p>
        <a:p>
          <a:pPr marL="0" marR="0" indent="0" defTabSz="10668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l-GR" sz="1800" dirty="0">
              <a:solidFill>
                <a:schemeClr val="bg2">
                  <a:lumMod val="90000"/>
                </a:schemeClr>
              </a:solidFill>
            </a:rPr>
            <a:t>εκπαιδευτικός τάξης  εκπαιδευτικός ειδικότητας, εκπαιδευτικός  ΕΑΕ,  Συμβούλιο Τάξης, Ψυχολόγος, Κοινωνικός Λειτουργός, </a:t>
          </a:r>
        </a:p>
        <a:p>
          <a:pPr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dirty="0">
              <a:solidFill>
                <a:schemeClr val="bg2">
                  <a:lumMod val="90000"/>
                </a:schemeClr>
              </a:solidFill>
            </a:rPr>
            <a:t> </a:t>
          </a:r>
        </a:p>
        <a:p>
          <a:pPr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800" dirty="0"/>
        </a:p>
      </dgm:t>
    </dgm:pt>
    <dgm:pt modelId="{CA831141-0C25-4A88-B646-42332FD7B9CF}" type="sibTrans" cxnId="{DC656C8E-A2C5-469D-B5FA-B2D213FD987A}">
      <dgm:prSet/>
      <dgm:spPr/>
      <dgm:t>
        <a:bodyPr/>
        <a:lstStyle/>
        <a:p>
          <a:endParaRPr lang="el-GR"/>
        </a:p>
      </dgm:t>
    </dgm:pt>
    <dgm:pt modelId="{81264833-703E-44E9-80B5-F97EA6A8B36B}" type="parTrans" cxnId="{DC656C8E-A2C5-469D-B5FA-B2D213FD987A}">
      <dgm:prSet/>
      <dgm:spPr/>
      <dgm:t>
        <a:bodyPr/>
        <a:lstStyle/>
        <a:p>
          <a:endParaRPr lang="el-GR"/>
        </a:p>
      </dgm:t>
    </dgm:pt>
    <dgm:pt modelId="{6DD2D00A-8E8C-4B17-8A63-9662A66251A9}" type="pres">
      <dgm:prSet presAssocID="{9FAD5E30-2427-42AB-ABF9-DEF29EE0D583}" presName="Name0" presStyleCnt="0">
        <dgm:presLayoutVars>
          <dgm:dir/>
          <dgm:animLvl val="lvl"/>
          <dgm:resizeHandles val="exact"/>
        </dgm:presLayoutVars>
      </dgm:prSet>
      <dgm:spPr/>
    </dgm:pt>
    <dgm:pt modelId="{E6E59D41-3615-4125-A03F-7638051408CE}" type="pres">
      <dgm:prSet presAssocID="{BCD0E44C-3285-46BA-A5DD-2800360BCA2B}" presName="Name8" presStyleCnt="0"/>
      <dgm:spPr/>
    </dgm:pt>
    <dgm:pt modelId="{BAFE0F4E-F92D-49EF-B4D3-5CF4A4B1E90F}" type="pres">
      <dgm:prSet presAssocID="{BCD0E44C-3285-46BA-A5DD-2800360BCA2B}" presName="level" presStyleLbl="node1" presStyleIdx="0" presStyleCnt="3">
        <dgm:presLayoutVars>
          <dgm:chMax val="1"/>
          <dgm:bulletEnabled val="1"/>
        </dgm:presLayoutVars>
      </dgm:prSet>
      <dgm:spPr/>
    </dgm:pt>
    <dgm:pt modelId="{FE7EFCD1-3B7F-4C5F-BB2F-EC2D6FBFA9FD}" type="pres">
      <dgm:prSet presAssocID="{BCD0E44C-3285-46BA-A5DD-2800360BCA2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55ADA39-DB5B-4C64-9AB5-0DB737DFA49E}" type="pres">
      <dgm:prSet presAssocID="{5DC95623-6C36-441E-BDD6-B41E2D20CB38}" presName="Name8" presStyleCnt="0"/>
      <dgm:spPr/>
    </dgm:pt>
    <dgm:pt modelId="{9DFBF743-486D-4040-A99F-74BECBFCA437}" type="pres">
      <dgm:prSet presAssocID="{5DC95623-6C36-441E-BDD6-B41E2D20CB38}" presName="level" presStyleLbl="node1" presStyleIdx="1" presStyleCnt="3">
        <dgm:presLayoutVars>
          <dgm:chMax val="1"/>
          <dgm:bulletEnabled val="1"/>
        </dgm:presLayoutVars>
      </dgm:prSet>
      <dgm:spPr/>
    </dgm:pt>
    <dgm:pt modelId="{159C3DF9-0EE0-4027-9329-9C430CEFBAA3}" type="pres">
      <dgm:prSet presAssocID="{5DC95623-6C36-441E-BDD6-B41E2D20CB3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3AB5029-F868-46AF-8E11-BD3D9A420276}" type="pres">
      <dgm:prSet presAssocID="{528A5B30-ACE4-4777-96DF-F46E8083BD30}" presName="Name8" presStyleCnt="0"/>
      <dgm:spPr/>
    </dgm:pt>
    <dgm:pt modelId="{38C10ECE-D47E-4EBD-BC8F-F9EBE44209C8}" type="pres">
      <dgm:prSet presAssocID="{528A5B30-ACE4-4777-96DF-F46E8083BD30}" presName="level" presStyleLbl="node1" presStyleIdx="2" presStyleCnt="3" custScaleY="105172" custLinFactNeighborY="3390">
        <dgm:presLayoutVars>
          <dgm:chMax val="1"/>
          <dgm:bulletEnabled val="1"/>
        </dgm:presLayoutVars>
      </dgm:prSet>
      <dgm:spPr/>
    </dgm:pt>
    <dgm:pt modelId="{921BBA55-4777-4917-A3B7-F0BD8B5F24A4}" type="pres">
      <dgm:prSet presAssocID="{528A5B30-ACE4-4777-96DF-F46E8083BD30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7AA24714-F7A3-49D9-BBF3-6D0CF12626D7}" type="presOf" srcId="{5DC95623-6C36-441E-BDD6-B41E2D20CB38}" destId="{159C3DF9-0EE0-4027-9329-9C430CEFBAA3}" srcOrd="1" destOrd="0" presId="urn:microsoft.com/office/officeart/2005/8/layout/pyramid1"/>
    <dgm:cxn modelId="{8FD8ED18-BE72-45F6-B905-D62EE95F5624}" type="presOf" srcId="{BCD0E44C-3285-46BA-A5DD-2800360BCA2B}" destId="{FE7EFCD1-3B7F-4C5F-BB2F-EC2D6FBFA9FD}" srcOrd="1" destOrd="0" presId="urn:microsoft.com/office/officeart/2005/8/layout/pyramid1"/>
    <dgm:cxn modelId="{03171C5D-19F5-47D3-A2CD-945F44D4632E}" type="presOf" srcId="{BCD0E44C-3285-46BA-A5DD-2800360BCA2B}" destId="{BAFE0F4E-F92D-49EF-B4D3-5CF4A4B1E90F}" srcOrd="0" destOrd="0" presId="urn:microsoft.com/office/officeart/2005/8/layout/pyramid1"/>
    <dgm:cxn modelId="{D8674E7D-76ED-40BF-85E6-5E4DF8C1FA0D}" type="presOf" srcId="{528A5B30-ACE4-4777-96DF-F46E8083BD30}" destId="{38C10ECE-D47E-4EBD-BC8F-F9EBE44209C8}" srcOrd="0" destOrd="0" presId="urn:microsoft.com/office/officeart/2005/8/layout/pyramid1"/>
    <dgm:cxn modelId="{AE6A118E-8BE5-4AA5-A945-D935FBCDE2E1}" srcId="{9FAD5E30-2427-42AB-ABF9-DEF29EE0D583}" destId="{5DC95623-6C36-441E-BDD6-B41E2D20CB38}" srcOrd="1" destOrd="0" parTransId="{00513DC6-1FC3-4A4A-9D4C-A0A24897FFDE}" sibTransId="{B3D4C4A4-39D7-4099-886C-CD30896F54A5}"/>
    <dgm:cxn modelId="{DC656C8E-A2C5-469D-B5FA-B2D213FD987A}" srcId="{9FAD5E30-2427-42AB-ABF9-DEF29EE0D583}" destId="{528A5B30-ACE4-4777-96DF-F46E8083BD30}" srcOrd="2" destOrd="0" parTransId="{81264833-703E-44E9-80B5-F97EA6A8B36B}" sibTransId="{CA831141-0C25-4A88-B646-42332FD7B9CF}"/>
    <dgm:cxn modelId="{9A0A31B8-FADF-4227-9EFC-A38D30806F4A}" type="presOf" srcId="{5DC95623-6C36-441E-BDD6-B41E2D20CB38}" destId="{9DFBF743-486D-4040-A99F-74BECBFCA437}" srcOrd="0" destOrd="0" presId="urn:microsoft.com/office/officeart/2005/8/layout/pyramid1"/>
    <dgm:cxn modelId="{234167C8-6C06-46F5-98BD-E93956D24CE6}" type="presOf" srcId="{9FAD5E30-2427-42AB-ABF9-DEF29EE0D583}" destId="{6DD2D00A-8E8C-4B17-8A63-9662A66251A9}" srcOrd="0" destOrd="0" presId="urn:microsoft.com/office/officeart/2005/8/layout/pyramid1"/>
    <dgm:cxn modelId="{80F28CCA-18E3-49CE-8F07-84967A037C51}" srcId="{9FAD5E30-2427-42AB-ABF9-DEF29EE0D583}" destId="{BCD0E44C-3285-46BA-A5DD-2800360BCA2B}" srcOrd="0" destOrd="0" parTransId="{D074364F-7F95-4CF2-9C86-27C3D1145F99}" sibTransId="{07E435C7-967A-4E9D-A9B0-2BDD27F9208C}"/>
    <dgm:cxn modelId="{78708BDD-C7ED-4070-A393-7BF23A695817}" type="presOf" srcId="{528A5B30-ACE4-4777-96DF-F46E8083BD30}" destId="{921BBA55-4777-4917-A3B7-F0BD8B5F24A4}" srcOrd="1" destOrd="0" presId="urn:microsoft.com/office/officeart/2005/8/layout/pyramid1"/>
    <dgm:cxn modelId="{CD13ED3F-544B-4A2C-BB63-FC3C949ADF35}" type="presParOf" srcId="{6DD2D00A-8E8C-4B17-8A63-9662A66251A9}" destId="{E6E59D41-3615-4125-A03F-7638051408CE}" srcOrd="0" destOrd="0" presId="urn:microsoft.com/office/officeart/2005/8/layout/pyramid1"/>
    <dgm:cxn modelId="{56C18906-A075-4502-913D-F10595821AA5}" type="presParOf" srcId="{E6E59D41-3615-4125-A03F-7638051408CE}" destId="{BAFE0F4E-F92D-49EF-B4D3-5CF4A4B1E90F}" srcOrd="0" destOrd="0" presId="urn:microsoft.com/office/officeart/2005/8/layout/pyramid1"/>
    <dgm:cxn modelId="{B7D65E19-E309-4F97-9C24-A0AFA27D65A1}" type="presParOf" srcId="{E6E59D41-3615-4125-A03F-7638051408CE}" destId="{FE7EFCD1-3B7F-4C5F-BB2F-EC2D6FBFA9FD}" srcOrd="1" destOrd="0" presId="urn:microsoft.com/office/officeart/2005/8/layout/pyramid1"/>
    <dgm:cxn modelId="{A6649381-AA80-4E64-8862-A93D9E17C0B7}" type="presParOf" srcId="{6DD2D00A-8E8C-4B17-8A63-9662A66251A9}" destId="{555ADA39-DB5B-4C64-9AB5-0DB737DFA49E}" srcOrd="1" destOrd="0" presId="urn:microsoft.com/office/officeart/2005/8/layout/pyramid1"/>
    <dgm:cxn modelId="{00C65E2B-7A7F-451A-B995-2F7D0422A437}" type="presParOf" srcId="{555ADA39-DB5B-4C64-9AB5-0DB737DFA49E}" destId="{9DFBF743-486D-4040-A99F-74BECBFCA437}" srcOrd="0" destOrd="0" presId="urn:microsoft.com/office/officeart/2005/8/layout/pyramid1"/>
    <dgm:cxn modelId="{2A88FCDD-90D3-4DA8-AD1E-EDC69C2C142D}" type="presParOf" srcId="{555ADA39-DB5B-4C64-9AB5-0DB737DFA49E}" destId="{159C3DF9-0EE0-4027-9329-9C430CEFBAA3}" srcOrd="1" destOrd="0" presId="urn:microsoft.com/office/officeart/2005/8/layout/pyramid1"/>
    <dgm:cxn modelId="{A05E3AE3-0834-4739-87D5-A19A24C4C6DF}" type="presParOf" srcId="{6DD2D00A-8E8C-4B17-8A63-9662A66251A9}" destId="{F3AB5029-F868-46AF-8E11-BD3D9A420276}" srcOrd="2" destOrd="0" presId="urn:microsoft.com/office/officeart/2005/8/layout/pyramid1"/>
    <dgm:cxn modelId="{633E5267-0FA8-471E-B66B-938CEAD54862}" type="presParOf" srcId="{F3AB5029-F868-46AF-8E11-BD3D9A420276}" destId="{38C10ECE-D47E-4EBD-BC8F-F9EBE44209C8}" srcOrd="0" destOrd="0" presId="urn:microsoft.com/office/officeart/2005/8/layout/pyramid1"/>
    <dgm:cxn modelId="{50F85CEF-4333-4401-A280-09EDBB6B5C00}" type="presParOf" srcId="{F3AB5029-F868-46AF-8E11-BD3D9A420276}" destId="{921BBA55-4777-4917-A3B7-F0BD8B5F24A4}" srcOrd="1" destOrd="0" presId="urn:microsoft.com/office/officeart/2005/8/layout/pyramid1"/>
  </dgm:cxnLst>
  <dgm:bg>
    <a:solidFill>
      <a:schemeClr val="bg2">
        <a:lumMod val="7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F8E6F6-AA90-404A-88A1-0CB190392EC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C6BFECB-3961-4C27-B7B1-353B7A0F54F1}">
      <dgm:prSet phldrT="[Κείμενο]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el-GR" b="1" dirty="0"/>
            <a:t>ΚΕΣΥ</a:t>
          </a:r>
        </a:p>
      </dgm:t>
    </dgm:pt>
    <dgm:pt modelId="{2B72CD8E-528D-4DC4-A14E-DAACC1E9D88D}" type="parTrans" cxnId="{C59C24AE-458E-4285-97E0-029B891EB6B0}">
      <dgm:prSet/>
      <dgm:spPr/>
      <dgm:t>
        <a:bodyPr/>
        <a:lstStyle/>
        <a:p>
          <a:endParaRPr lang="el-GR"/>
        </a:p>
      </dgm:t>
    </dgm:pt>
    <dgm:pt modelId="{0EE1E76E-F196-4CB6-8808-79020B525E03}" type="sibTrans" cxnId="{C59C24AE-458E-4285-97E0-029B891EB6B0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l-GR"/>
        </a:p>
      </dgm:t>
    </dgm:pt>
    <dgm:pt modelId="{EC9BBAAD-6D50-4B7B-9833-249775DD5BFA}">
      <dgm:prSet phldrT="[Κείμενο]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l-GR" b="1" dirty="0"/>
            <a:t>ΕΔΕΑΥ</a:t>
          </a:r>
        </a:p>
      </dgm:t>
    </dgm:pt>
    <dgm:pt modelId="{816DA2A8-4CDA-4816-8A6E-FAE8D73F047F}" type="parTrans" cxnId="{97F2D935-DC0A-42C4-8F5B-9BF16E7A8B25}">
      <dgm:prSet/>
      <dgm:spPr/>
      <dgm:t>
        <a:bodyPr/>
        <a:lstStyle/>
        <a:p>
          <a:endParaRPr lang="el-GR"/>
        </a:p>
      </dgm:t>
    </dgm:pt>
    <dgm:pt modelId="{3C6C6657-F6F5-41A7-A384-E23C6A9ACC51}" type="sibTrans" cxnId="{97F2D935-DC0A-42C4-8F5B-9BF16E7A8B25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l-GR"/>
        </a:p>
      </dgm:t>
    </dgm:pt>
    <dgm:pt modelId="{21F58A7A-8460-49EF-AC68-F06B668B2647}">
      <dgm:prSet phldrT="[Κείμενο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l-GR" b="1" dirty="0"/>
            <a:t>ΣΧΟΛΕΙΟ</a:t>
          </a:r>
        </a:p>
      </dgm:t>
    </dgm:pt>
    <dgm:pt modelId="{D27C1B8A-B188-499F-B43E-0E7FDD770F6C}" type="parTrans" cxnId="{5023D897-15EC-43E8-963D-9D4B00A338EE}">
      <dgm:prSet/>
      <dgm:spPr/>
      <dgm:t>
        <a:bodyPr/>
        <a:lstStyle/>
        <a:p>
          <a:endParaRPr lang="el-GR"/>
        </a:p>
      </dgm:t>
    </dgm:pt>
    <dgm:pt modelId="{72E250C3-5BF9-442E-81D2-073AEC0262F2}" type="sibTrans" cxnId="{5023D897-15EC-43E8-963D-9D4B00A338EE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l-GR"/>
        </a:p>
      </dgm:t>
    </dgm:pt>
    <dgm:pt modelId="{2A374A8E-9129-4E1F-A13E-14069E0CC0EF}" type="pres">
      <dgm:prSet presAssocID="{79F8E6F6-AA90-404A-88A1-0CB190392ECD}" presName="cycle" presStyleCnt="0">
        <dgm:presLayoutVars>
          <dgm:dir/>
          <dgm:resizeHandles val="exact"/>
        </dgm:presLayoutVars>
      </dgm:prSet>
      <dgm:spPr/>
    </dgm:pt>
    <dgm:pt modelId="{B24DEA74-A236-4E82-9FFB-96DF0381FCC8}" type="pres">
      <dgm:prSet presAssocID="{BC6BFECB-3961-4C27-B7B1-353B7A0F54F1}" presName="node" presStyleLbl="node1" presStyleIdx="0" presStyleCnt="3">
        <dgm:presLayoutVars>
          <dgm:bulletEnabled val="1"/>
        </dgm:presLayoutVars>
      </dgm:prSet>
      <dgm:spPr/>
    </dgm:pt>
    <dgm:pt modelId="{8FE1FCC4-3971-4E1B-A0F9-634C1724CE2C}" type="pres">
      <dgm:prSet presAssocID="{0EE1E76E-F196-4CB6-8808-79020B525E03}" presName="sibTrans" presStyleLbl="sibTrans2D1" presStyleIdx="0" presStyleCnt="3"/>
      <dgm:spPr/>
    </dgm:pt>
    <dgm:pt modelId="{CE5E3CC8-4E68-4CA8-9890-BA0FAC3C53F3}" type="pres">
      <dgm:prSet presAssocID="{0EE1E76E-F196-4CB6-8808-79020B525E03}" presName="connectorText" presStyleLbl="sibTrans2D1" presStyleIdx="0" presStyleCnt="3"/>
      <dgm:spPr/>
    </dgm:pt>
    <dgm:pt modelId="{ECE5DB1B-020F-4BD3-A450-580E16BBFFF8}" type="pres">
      <dgm:prSet presAssocID="{EC9BBAAD-6D50-4B7B-9833-249775DD5BFA}" presName="node" presStyleLbl="node1" presStyleIdx="1" presStyleCnt="3">
        <dgm:presLayoutVars>
          <dgm:bulletEnabled val="1"/>
        </dgm:presLayoutVars>
      </dgm:prSet>
      <dgm:spPr/>
    </dgm:pt>
    <dgm:pt modelId="{69D2A281-34ED-4C2B-A536-6E9591BC1099}" type="pres">
      <dgm:prSet presAssocID="{3C6C6657-F6F5-41A7-A384-E23C6A9ACC51}" presName="sibTrans" presStyleLbl="sibTrans2D1" presStyleIdx="1" presStyleCnt="3"/>
      <dgm:spPr/>
    </dgm:pt>
    <dgm:pt modelId="{DAB78283-86E6-407D-A6DC-8B314C613288}" type="pres">
      <dgm:prSet presAssocID="{3C6C6657-F6F5-41A7-A384-E23C6A9ACC51}" presName="connectorText" presStyleLbl="sibTrans2D1" presStyleIdx="1" presStyleCnt="3"/>
      <dgm:spPr/>
    </dgm:pt>
    <dgm:pt modelId="{94B66DC5-BF03-441D-A399-B76B965B7996}" type="pres">
      <dgm:prSet presAssocID="{21F58A7A-8460-49EF-AC68-F06B668B2647}" presName="node" presStyleLbl="node1" presStyleIdx="2" presStyleCnt="3">
        <dgm:presLayoutVars>
          <dgm:bulletEnabled val="1"/>
        </dgm:presLayoutVars>
      </dgm:prSet>
      <dgm:spPr/>
    </dgm:pt>
    <dgm:pt modelId="{B375EB6C-A6F5-4B1D-9153-D240AE599E07}" type="pres">
      <dgm:prSet presAssocID="{72E250C3-5BF9-442E-81D2-073AEC0262F2}" presName="sibTrans" presStyleLbl="sibTrans2D1" presStyleIdx="2" presStyleCnt="3"/>
      <dgm:spPr/>
    </dgm:pt>
    <dgm:pt modelId="{4F5E1399-D3A0-4B2C-97C0-D8E5FEA0AB87}" type="pres">
      <dgm:prSet presAssocID="{72E250C3-5BF9-442E-81D2-073AEC0262F2}" presName="connectorText" presStyleLbl="sibTrans2D1" presStyleIdx="2" presStyleCnt="3"/>
      <dgm:spPr/>
    </dgm:pt>
  </dgm:ptLst>
  <dgm:cxnLst>
    <dgm:cxn modelId="{29EF6903-1D15-4EEE-9D3B-17DD07906C42}" type="presOf" srcId="{72E250C3-5BF9-442E-81D2-073AEC0262F2}" destId="{4F5E1399-D3A0-4B2C-97C0-D8E5FEA0AB87}" srcOrd="1" destOrd="0" presId="urn:microsoft.com/office/officeart/2005/8/layout/cycle2"/>
    <dgm:cxn modelId="{C5EE4813-BFF3-45F5-8BD6-2849C1131BD2}" type="presOf" srcId="{3C6C6657-F6F5-41A7-A384-E23C6A9ACC51}" destId="{DAB78283-86E6-407D-A6DC-8B314C613288}" srcOrd="1" destOrd="0" presId="urn:microsoft.com/office/officeart/2005/8/layout/cycle2"/>
    <dgm:cxn modelId="{97F2D935-DC0A-42C4-8F5B-9BF16E7A8B25}" srcId="{79F8E6F6-AA90-404A-88A1-0CB190392ECD}" destId="{EC9BBAAD-6D50-4B7B-9833-249775DD5BFA}" srcOrd="1" destOrd="0" parTransId="{816DA2A8-4CDA-4816-8A6E-FAE8D73F047F}" sibTransId="{3C6C6657-F6F5-41A7-A384-E23C6A9ACC51}"/>
    <dgm:cxn modelId="{B587B33D-196D-4C81-B09C-63B96703BF3F}" type="presOf" srcId="{0EE1E76E-F196-4CB6-8808-79020B525E03}" destId="{8FE1FCC4-3971-4E1B-A0F9-634C1724CE2C}" srcOrd="0" destOrd="0" presId="urn:microsoft.com/office/officeart/2005/8/layout/cycle2"/>
    <dgm:cxn modelId="{57450468-8A5A-4D91-9C79-3CFEE0936256}" type="presOf" srcId="{EC9BBAAD-6D50-4B7B-9833-249775DD5BFA}" destId="{ECE5DB1B-020F-4BD3-A450-580E16BBFFF8}" srcOrd="0" destOrd="0" presId="urn:microsoft.com/office/officeart/2005/8/layout/cycle2"/>
    <dgm:cxn modelId="{EE16494C-1FE7-419F-9CD5-6087B26135A9}" type="presOf" srcId="{BC6BFECB-3961-4C27-B7B1-353B7A0F54F1}" destId="{B24DEA74-A236-4E82-9FFB-96DF0381FCC8}" srcOrd="0" destOrd="0" presId="urn:microsoft.com/office/officeart/2005/8/layout/cycle2"/>
    <dgm:cxn modelId="{4D80B854-97D9-471A-AB0A-7681598C0A3D}" type="presOf" srcId="{3C6C6657-F6F5-41A7-A384-E23C6A9ACC51}" destId="{69D2A281-34ED-4C2B-A536-6E9591BC1099}" srcOrd="0" destOrd="0" presId="urn:microsoft.com/office/officeart/2005/8/layout/cycle2"/>
    <dgm:cxn modelId="{C300D374-BBDD-47DE-9473-9C2481758483}" type="presOf" srcId="{79F8E6F6-AA90-404A-88A1-0CB190392ECD}" destId="{2A374A8E-9129-4E1F-A13E-14069E0CC0EF}" srcOrd="0" destOrd="0" presId="urn:microsoft.com/office/officeart/2005/8/layout/cycle2"/>
    <dgm:cxn modelId="{E34AED8B-0FD3-4EF4-A669-05A10BA060AE}" type="presOf" srcId="{72E250C3-5BF9-442E-81D2-073AEC0262F2}" destId="{B375EB6C-A6F5-4B1D-9153-D240AE599E07}" srcOrd="0" destOrd="0" presId="urn:microsoft.com/office/officeart/2005/8/layout/cycle2"/>
    <dgm:cxn modelId="{5023D897-15EC-43E8-963D-9D4B00A338EE}" srcId="{79F8E6F6-AA90-404A-88A1-0CB190392ECD}" destId="{21F58A7A-8460-49EF-AC68-F06B668B2647}" srcOrd="2" destOrd="0" parTransId="{D27C1B8A-B188-499F-B43E-0E7FDD770F6C}" sibTransId="{72E250C3-5BF9-442E-81D2-073AEC0262F2}"/>
    <dgm:cxn modelId="{010606A6-72DC-47F7-AC9A-E98DA2E13AD5}" type="presOf" srcId="{0EE1E76E-F196-4CB6-8808-79020B525E03}" destId="{CE5E3CC8-4E68-4CA8-9890-BA0FAC3C53F3}" srcOrd="1" destOrd="0" presId="urn:microsoft.com/office/officeart/2005/8/layout/cycle2"/>
    <dgm:cxn modelId="{C59C24AE-458E-4285-97E0-029B891EB6B0}" srcId="{79F8E6F6-AA90-404A-88A1-0CB190392ECD}" destId="{BC6BFECB-3961-4C27-B7B1-353B7A0F54F1}" srcOrd="0" destOrd="0" parTransId="{2B72CD8E-528D-4DC4-A14E-DAACC1E9D88D}" sibTransId="{0EE1E76E-F196-4CB6-8808-79020B525E03}"/>
    <dgm:cxn modelId="{B44224C2-8B2F-44BD-8CE7-D5C7360129EA}" type="presOf" srcId="{21F58A7A-8460-49EF-AC68-F06B668B2647}" destId="{94B66DC5-BF03-441D-A399-B76B965B7996}" srcOrd="0" destOrd="0" presId="urn:microsoft.com/office/officeart/2005/8/layout/cycle2"/>
    <dgm:cxn modelId="{993EED67-F94A-405B-A44B-B24FCB721454}" type="presParOf" srcId="{2A374A8E-9129-4E1F-A13E-14069E0CC0EF}" destId="{B24DEA74-A236-4E82-9FFB-96DF0381FCC8}" srcOrd="0" destOrd="0" presId="urn:microsoft.com/office/officeart/2005/8/layout/cycle2"/>
    <dgm:cxn modelId="{60A216A2-A7CA-4F50-ACC9-45C8A6956CC4}" type="presParOf" srcId="{2A374A8E-9129-4E1F-A13E-14069E0CC0EF}" destId="{8FE1FCC4-3971-4E1B-A0F9-634C1724CE2C}" srcOrd="1" destOrd="0" presId="urn:microsoft.com/office/officeart/2005/8/layout/cycle2"/>
    <dgm:cxn modelId="{F8FE7B8E-1A9C-4F07-8E41-1FD34E2DAE17}" type="presParOf" srcId="{8FE1FCC4-3971-4E1B-A0F9-634C1724CE2C}" destId="{CE5E3CC8-4E68-4CA8-9890-BA0FAC3C53F3}" srcOrd="0" destOrd="0" presId="urn:microsoft.com/office/officeart/2005/8/layout/cycle2"/>
    <dgm:cxn modelId="{421C6316-360F-4837-BF82-A25242982BF7}" type="presParOf" srcId="{2A374A8E-9129-4E1F-A13E-14069E0CC0EF}" destId="{ECE5DB1B-020F-4BD3-A450-580E16BBFFF8}" srcOrd="2" destOrd="0" presId="urn:microsoft.com/office/officeart/2005/8/layout/cycle2"/>
    <dgm:cxn modelId="{778494C3-5032-4D9A-8A5C-013CE2C680A0}" type="presParOf" srcId="{2A374A8E-9129-4E1F-A13E-14069E0CC0EF}" destId="{69D2A281-34ED-4C2B-A536-6E9591BC1099}" srcOrd="3" destOrd="0" presId="urn:microsoft.com/office/officeart/2005/8/layout/cycle2"/>
    <dgm:cxn modelId="{15599EDA-7DAA-4198-8299-BE45617A3BD7}" type="presParOf" srcId="{69D2A281-34ED-4C2B-A536-6E9591BC1099}" destId="{DAB78283-86E6-407D-A6DC-8B314C613288}" srcOrd="0" destOrd="0" presId="urn:microsoft.com/office/officeart/2005/8/layout/cycle2"/>
    <dgm:cxn modelId="{A385D2B2-CC46-435B-BB9B-1E0360089375}" type="presParOf" srcId="{2A374A8E-9129-4E1F-A13E-14069E0CC0EF}" destId="{94B66DC5-BF03-441D-A399-B76B965B7996}" srcOrd="4" destOrd="0" presId="urn:microsoft.com/office/officeart/2005/8/layout/cycle2"/>
    <dgm:cxn modelId="{6FFF533B-B9B3-4BEF-8250-9D0BD9EB0942}" type="presParOf" srcId="{2A374A8E-9129-4E1F-A13E-14069E0CC0EF}" destId="{B375EB6C-A6F5-4B1D-9153-D240AE599E07}" srcOrd="5" destOrd="0" presId="urn:microsoft.com/office/officeart/2005/8/layout/cycle2"/>
    <dgm:cxn modelId="{A32A6514-32EE-49E3-A6E3-51CAAC970FCF}" type="presParOf" srcId="{B375EB6C-A6F5-4B1D-9153-D240AE599E07}" destId="{4F5E1399-D3A0-4B2C-97C0-D8E5FEA0AB87}" srcOrd="0" destOrd="0" presId="urn:microsoft.com/office/officeart/2005/8/layout/cycle2"/>
  </dgm:cxnLst>
  <dgm:bg>
    <a:solidFill>
      <a:schemeClr val="accent3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D5B612-139C-4C35-8649-55BDDF319C4B}" type="doc">
      <dgm:prSet loTypeId="urn:microsoft.com/office/officeart/2005/8/layout/cycle4#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5D9A2542-2C08-4285-99C7-D3AE69682EFB}">
      <dgm:prSet phldrT="[Κείμενο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lang="el-GR" altLang="el-GR" sz="2000" b="1" kern="1200" dirty="0">
              <a:solidFill>
                <a:schemeClr val="accent2">
                  <a:lumMod val="50000"/>
                </a:schemeClr>
              </a:solidFill>
              <a:latin typeface="Calibri" pitchFamily="34" charset="0"/>
              <a:cs typeface="Calibri" pitchFamily="34" charset="0"/>
            </a:rPr>
            <a:t>Κοινωνικό ιστορικό</a:t>
          </a:r>
        </a:p>
        <a:p>
          <a:pPr>
            <a:buClrTx/>
            <a:buSzTx/>
            <a:buFontTx/>
            <a:buNone/>
          </a:pPr>
          <a:endParaRPr lang="el-GR" altLang="el-GR" sz="1400" b="1" i="1" kern="1200" dirty="0">
            <a:solidFill>
              <a:schemeClr val="accent6">
                <a:lumMod val="50000"/>
              </a:schemeClr>
            </a:solidFill>
            <a:latin typeface="inherit"/>
          </a:endParaRPr>
        </a:p>
        <a:p>
          <a:pPr>
            <a:buClrTx/>
            <a:buSzTx/>
            <a:buFontTx/>
            <a:buNone/>
          </a:pPr>
          <a:r>
            <a:rPr lang="el-GR" altLang="el-GR" sz="1400" b="1" i="1" kern="1200" dirty="0">
              <a:solidFill>
                <a:schemeClr val="accent6">
                  <a:lumMod val="50000"/>
                </a:schemeClr>
              </a:solidFill>
              <a:latin typeface="inherit"/>
            </a:rPr>
            <a:t>Κοινωνικός Λειτουργός</a:t>
          </a:r>
        </a:p>
        <a:p>
          <a:pPr>
            <a:buClrTx/>
            <a:buSzTx/>
            <a:buFontTx/>
            <a:buNone/>
          </a:pPr>
          <a:endParaRPr lang="el-GR" altLang="el-GR" sz="1400" b="1" i="1" kern="1200" dirty="0">
            <a:solidFill>
              <a:schemeClr val="accent6">
                <a:lumMod val="50000"/>
              </a:schemeClr>
            </a:solidFill>
            <a:latin typeface="inherit"/>
          </a:endParaRPr>
        </a:p>
        <a:p>
          <a:pPr>
            <a:buClrTx/>
            <a:buSzTx/>
            <a:buFontTx/>
            <a:buNone/>
          </a:pPr>
          <a:endParaRPr lang="en-US" altLang="el-GR" sz="1400" b="1" i="1" kern="1200" dirty="0">
            <a:solidFill>
              <a:schemeClr val="accent6">
                <a:lumMod val="50000"/>
              </a:schemeClr>
            </a:solidFill>
            <a:latin typeface="inherit"/>
          </a:endParaRPr>
        </a:p>
      </dgm:t>
    </dgm:pt>
    <dgm:pt modelId="{FC8C3975-5458-449A-8ED0-F92AC44F8E28}" type="parTrans" cxnId="{E0F3FF70-EDCA-43DE-81E7-F761B07BF166}">
      <dgm:prSet/>
      <dgm:spPr/>
      <dgm:t>
        <a:bodyPr/>
        <a:lstStyle/>
        <a:p>
          <a:endParaRPr lang="el-GR"/>
        </a:p>
      </dgm:t>
    </dgm:pt>
    <dgm:pt modelId="{F7EBB601-A999-4E95-9281-A46FCBC3157F}" type="sibTrans" cxnId="{E0F3FF70-EDCA-43DE-81E7-F761B07BF166}">
      <dgm:prSet/>
      <dgm:spPr/>
      <dgm:t>
        <a:bodyPr/>
        <a:lstStyle/>
        <a:p>
          <a:endParaRPr lang="el-GR"/>
        </a:p>
      </dgm:t>
    </dgm:pt>
    <dgm:pt modelId="{71E814B4-287A-4C5E-B66B-BA70EB7FEFCD}">
      <dgm:prSet phldrT="[Κείμενο]" custT="1"/>
      <dgm:spPr>
        <a:solidFill>
          <a:schemeClr val="accent2">
            <a:lumMod val="50000"/>
          </a:schemeClr>
        </a:solidFill>
      </dgm:spPr>
      <dgm:t>
        <a:bodyPr/>
        <a:lstStyle/>
        <a:p>
          <a:pPr>
            <a:buClrTx/>
            <a:buSzTx/>
            <a:buFont typeface="Arial" panose="020B0604020202020204" pitchFamily="34" charset="0"/>
            <a:buNone/>
          </a:pPr>
          <a:r>
            <a:rPr lang="el-GR" sz="2000" b="1" dirty="0">
              <a:solidFill>
                <a:schemeClr val="bg2">
                  <a:lumMod val="75000"/>
                </a:schemeClr>
              </a:solidFill>
            </a:rPr>
            <a:t>Εκπαιδευτική Αξιολόγηση</a:t>
          </a:r>
          <a:endParaRPr lang="el-GR" sz="1600" b="1" dirty="0"/>
        </a:p>
        <a:p>
          <a:pPr>
            <a:buClrTx/>
            <a:buSzTx/>
            <a:buFont typeface="Arial" panose="020B0604020202020204" pitchFamily="34" charset="0"/>
            <a:buNone/>
          </a:pPr>
          <a:r>
            <a:rPr lang="el-GR" sz="1600" b="1" i="1" dirty="0"/>
            <a:t>Εκπαιδευτικός ΕΑΕ</a:t>
          </a:r>
        </a:p>
      </dgm:t>
    </dgm:pt>
    <dgm:pt modelId="{EBFC818F-87AE-4C53-89F9-F9DD986AE7D2}" type="parTrans" cxnId="{D5EA66E1-1094-48E3-B5CD-ABCABAE49ED2}">
      <dgm:prSet/>
      <dgm:spPr/>
      <dgm:t>
        <a:bodyPr/>
        <a:lstStyle/>
        <a:p>
          <a:endParaRPr lang="el-GR"/>
        </a:p>
      </dgm:t>
    </dgm:pt>
    <dgm:pt modelId="{FE5F73E2-C4FC-4147-82DE-B00B7D71A2D1}" type="sibTrans" cxnId="{D5EA66E1-1094-48E3-B5CD-ABCABAE49ED2}">
      <dgm:prSet/>
      <dgm:spPr/>
      <dgm:t>
        <a:bodyPr/>
        <a:lstStyle/>
        <a:p>
          <a:endParaRPr lang="el-GR"/>
        </a:p>
      </dgm:t>
    </dgm:pt>
    <dgm:pt modelId="{3784AAEB-3CFB-45AA-A144-57BC26AD727D}">
      <dgm:prSet phldrT="[Κείμενο]" custT="1"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el-GR" sz="1200" dirty="0"/>
        </a:p>
        <a:p>
          <a:r>
            <a:rPr lang="en-US" sz="1400" b="1" dirty="0">
              <a:solidFill>
                <a:srgbClr val="002060"/>
              </a:solidFill>
            </a:rPr>
            <a:t>  </a:t>
          </a:r>
        </a:p>
        <a:p>
          <a:r>
            <a:rPr lang="en-US" sz="1400" b="1" dirty="0">
              <a:solidFill>
                <a:srgbClr val="002060"/>
              </a:solidFill>
            </a:rPr>
            <a:t>   </a:t>
          </a:r>
          <a:r>
            <a:rPr lang="el-GR" sz="1800" b="1" dirty="0">
              <a:solidFill>
                <a:srgbClr val="002060"/>
              </a:solidFill>
            </a:rPr>
            <a:t>Ψυχολογική Αξιολόγηση</a:t>
          </a:r>
        </a:p>
        <a:p>
          <a:endParaRPr lang="el-GR" sz="1800" b="1" dirty="0">
            <a:solidFill>
              <a:srgbClr val="002060"/>
            </a:solidFill>
          </a:endParaRPr>
        </a:p>
        <a:p>
          <a:r>
            <a:rPr lang="el-GR" sz="1600" b="1" i="1" dirty="0">
              <a:solidFill>
                <a:srgbClr val="002060"/>
              </a:solidFill>
            </a:rPr>
            <a:t>Ψυχολόγος</a:t>
          </a:r>
          <a:endParaRPr lang="en-US" sz="1600" b="1" i="1" dirty="0">
            <a:solidFill>
              <a:srgbClr val="002060"/>
            </a:solidFill>
          </a:endParaRPr>
        </a:p>
      </dgm:t>
    </dgm:pt>
    <dgm:pt modelId="{377722F5-3291-462D-B83C-50699D56D72A}" type="parTrans" cxnId="{61198BE2-1190-4169-988B-7AD4B24308F1}">
      <dgm:prSet/>
      <dgm:spPr/>
      <dgm:t>
        <a:bodyPr/>
        <a:lstStyle/>
        <a:p>
          <a:endParaRPr lang="el-GR"/>
        </a:p>
      </dgm:t>
    </dgm:pt>
    <dgm:pt modelId="{674BEF0C-EEE2-4855-B9A2-4BA02378423C}" type="sibTrans" cxnId="{61198BE2-1190-4169-988B-7AD4B24308F1}">
      <dgm:prSet/>
      <dgm:spPr/>
      <dgm:t>
        <a:bodyPr/>
        <a:lstStyle/>
        <a:p>
          <a:endParaRPr lang="el-GR"/>
        </a:p>
      </dgm:t>
    </dgm:pt>
    <dgm:pt modelId="{E405A887-A389-4EB8-9872-57E946460B2C}">
      <dgm:prSet phldrT="[Κείμενο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l-GR" sz="1600" b="1" dirty="0" err="1">
              <a:solidFill>
                <a:schemeClr val="tx2">
                  <a:lumMod val="50000"/>
                </a:schemeClr>
              </a:solidFill>
            </a:rPr>
            <a:t>Λογοθεραπευτική</a:t>
          </a:r>
          <a:r>
            <a:rPr lang="el-GR" sz="1600" b="1" dirty="0">
              <a:solidFill>
                <a:schemeClr val="tx2">
                  <a:lumMod val="50000"/>
                </a:schemeClr>
              </a:solidFill>
            </a:rPr>
            <a:t>  Αξιολόγηση</a:t>
          </a:r>
        </a:p>
        <a:p>
          <a:r>
            <a:rPr lang="el-GR" sz="1600" b="1" dirty="0" err="1">
              <a:solidFill>
                <a:schemeClr val="tx2">
                  <a:lumMod val="50000"/>
                </a:schemeClr>
              </a:solidFill>
            </a:rPr>
            <a:t>Εργοθεραπευτική</a:t>
          </a:r>
          <a:r>
            <a:rPr lang="el-GR" sz="1600" b="1" dirty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l-GR" sz="1600" b="1" dirty="0" err="1">
              <a:solidFill>
                <a:schemeClr val="tx2">
                  <a:lumMod val="50000"/>
                </a:schemeClr>
              </a:solidFill>
            </a:rPr>
            <a:t>αξιολογηση</a:t>
          </a:r>
          <a:endParaRPr lang="el-GR" sz="1600" b="1" dirty="0">
            <a:solidFill>
              <a:schemeClr val="tx2">
                <a:lumMod val="50000"/>
              </a:schemeClr>
            </a:solidFill>
          </a:endParaRPr>
        </a:p>
        <a:p>
          <a:endParaRPr lang="el-GR" sz="1400" b="1" i="1" dirty="0">
            <a:solidFill>
              <a:srgbClr val="002060"/>
            </a:solidFill>
          </a:endParaRPr>
        </a:p>
        <a:p>
          <a:r>
            <a:rPr lang="el-GR" sz="1400" b="1" i="1" dirty="0">
              <a:solidFill>
                <a:schemeClr val="tx1">
                  <a:lumMod val="95000"/>
                  <a:lumOff val="5000"/>
                </a:schemeClr>
              </a:solidFill>
            </a:rPr>
            <a:t>Λογοθεραπευτής</a:t>
          </a:r>
        </a:p>
        <a:p>
          <a:r>
            <a:rPr lang="el-GR" sz="1400" b="1" i="1" dirty="0" err="1">
              <a:solidFill>
                <a:schemeClr val="tx1">
                  <a:lumMod val="95000"/>
                  <a:lumOff val="5000"/>
                </a:schemeClr>
              </a:solidFill>
            </a:rPr>
            <a:t>Εργοθεραπευτής</a:t>
          </a:r>
          <a:endParaRPr lang="en-US" sz="1400" b="1" i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C6B9719B-BCA6-4FEA-8669-A7E90A88206D}" type="parTrans" cxnId="{F2823B75-4B66-428B-BC7C-BD385E9C362F}">
      <dgm:prSet/>
      <dgm:spPr/>
      <dgm:t>
        <a:bodyPr/>
        <a:lstStyle/>
        <a:p>
          <a:endParaRPr lang="el-GR"/>
        </a:p>
      </dgm:t>
    </dgm:pt>
    <dgm:pt modelId="{8A611340-269E-48BA-98EB-76F9BC31D015}" type="sibTrans" cxnId="{F2823B75-4B66-428B-BC7C-BD385E9C362F}">
      <dgm:prSet/>
      <dgm:spPr/>
      <dgm:t>
        <a:bodyPr/>
        <a:lstStyle/>
        <a:p>
          <a:endParaRPr lang="el-GR"/>
        </a:p>
      </dgm:t>
    </dgm:pt>
    <dgm:pt modelId="{3EA8D5D1-D1F2-4DFD-A58C-D5D2E2C33D8B}">
      <dgm:prSet phldrT="[Κείμενο]"/>
      <dgm:spPr/>
      <dgm:t>
        <a:bodyPr/>
        <a:lstStyle/>
        <a:p>
          <a:endParaRPr lang="el-GR" dirty="0"/>
        </a:p>
      </dgm:t>
    </dgm:pt>
    <dgm:pt modelId="{89F346DC-87C5-451A-A6B8-8767236AA91F}" type="parTrans" cxnId="{67251A25-84A6-4055-BD1C-9736D1E6F7CF}">
      <dgm:prSet/>
      <dgm:spPr/>
      <dgm:t>
        <a:bodyPr/>
        <a:lstStyle/>
        <a:p>
          <a:endParaRPr lang="el-GR"/>
        </a:p>
      </dgm:t>
    </dgm:pt>
    <dgm:pt modelId="{F487EBB4-1750-4C99-A866-589880ED9824}" type="sibTrans" cxnId="{67251A25-84A6-4055-BD1C-9736D1E6F7CF}">
      <dgm:prSet/>
      <dgm:spPr/>
      <dgm:t>
        <a:bodyPr/>
        <a:lstStyle/>
        <a:p>
          <a:endParaRPr lang="el-GR"/>
        </a:p>
      </dgm:t>
    </dgm:pt>
    <dgm:pt modelId="{624A4286-404D-4175-A971-6ECF54F3AA78}">
      <dgm:prSet/>
      <dgm:spPr/>
      <dgm:t>
        <a:bodyPr/>
        <a:lstStyle/>
        <a:p>
          <a:endParaRPr lang="el-GR" dirty="0"/>
        </a:p>
      </dgm:t>
    </dgm:pt>
    <dgm:pt modelId="{F5FA9459-2A55-47D2-A77C-7DA43537CEF5}" type="parTrans" cxnId="{568ABA66-32FD-47A8-A744-FD3FA7E9E044}">
      <dgm:prSet/>
      <dgm:spPr/>
      <dgm:t>
        <a:bodyPr/>
        <a:lstStyle/>
        <a:p>
          <a:endParaRPr lang="el-GR"/>
        </a:p>
      </dgm:t>
    </dgm:pt>
    <dgm:pt modelId="{060D69B8-65E7-46C2-A486-97B7D604F00D}" type="sibTrans" cxnId="{568ABA66-32FD-47A8-A744-FD3FA7E9E044}">
      <dgm:prSet/>
      <dgm:spPr/>
      <dgm:t>
        <a:bodyPr/>
        <a:lstStyle/>
        <a:p>
          <a:endParaRPr lang="el-GR"/>
        </a:p>
      </dgm:t>
    </dgm:pt>
    <dgm:pt modelId="{A8521F1E-9F37-4703-A4F2-A065B5EB265F}">
      <dgm:prSet/>
      <dgm:spPr/>
      <dgm:t>
        <a:bodyPr/>
        <a:lstStyle/>
        <a:p>
          <a:endParaRPr lang="el-GR" dirty="0"/>
        </a:p>
      </dgm:t>
    </dgm:pt>
    <dgm:pt modelId="{586B4D15-E666-4625-BB44-D4EBC15FCE92}" type="parTrans" cxnId="{36C69ABA-1BA5-4C10-88CA-125EC65318E2}">
      <dgm:prSet/>
      <dgm:spPr/>
      <dgm:t>
        <a:bodyPr/>
        <a:lstStyle/>
        <a:p>
          <a:endParaRPr lang="el-GR"/>
        </a:p>
      </dgm:t>
    </dgm:pt>
    <dgm:pt modelId="{CE9D443D-D158-4101-A9EC-650AD1718E8D}" type="sibTrans" cxnId="{36C69ABA-1BA5-4C10-88CA-125EC65318E2}">
      <dgm:prSet/>
      <dgm:spPr/>
      <dgm:t>
        <a:bodyPr/>
        <a:lstStyle/>
        <a:p>
          <a:endParaRPr lang="el-GR"/>
        </a:p>
      </dgm:t>
    </dgm:pt>
    <dgm:pt modelId="{6331C4FA-C8FC-4318-B1E8-83FC11843181}">
      <dgm:prSet/>
      <dgm:spPr/>
      <dgm:t>
        <a:bodyPr/>
        <a:lstStyle/>
        <a:p>
          <a:endParaRPr lang="el-GR" dirty="0"/>
        </a:p>
      </dgm:t>
    </dgm:pt>
    <dgm:pt modelId="{2BA95DAA-07BC-45E3-A38D-E119C8E2B059}" type="parTrans" cxnId="{83C97175-542C-41FD-9841-406C608EA177}">
      <dgm:prSet/>
      <dgm:spPr/>
      <dgm:t>
        <a:bodyPr/>
        <a:lstStyle/>
        <a:p>
          <a:endParaRPr lang="el-GR"/>
        </a:p>
      </dgm:t>
    </dgm:pt>
    <dgm:pt modelId="{88E3D924-9738-4FEA-9D5B-0D01320A290B}" type="sibTrans" cxnId="{83C97175-542C-41FD-9841-406C608EA177}">
      <dgm:prSet/>
      <dgm:spPr/>
      <dgm:t>
        <a:bodyPr/>
        <a:lstStyle/>
        <a:p>
          <a:endParaRPr lang="el-GR"/>
        </a:p>
      </dgm:t>
    </dgm:pt>
    <dgm:pt modelId="{A30BCA29-D20D-4D87-BBEC-A2DA38E0FEF6}">
      <dgm:prSet/>
      <dgm:spPr/>
      <dgm:t>
        <a:bodyPr/>
        <a:lstStyle/>
        <a:p>
          <a:endParaRPr lang="el-GR" dirty="0"/>
        </a:p>
      </dgm:t>
    </dgm:pt>
    <dgm:pt modelId="{0C3F6237-B3A2-42BD-951A-E748FAD2E922}" type="parTrans" cxnId="{05DE464C-ADD1-4B89-8F09-AC5DF59A44F2}">
      <dgm:prSet/>
      <dgm:spPr/>
      <dgm:t>
        <a:bodyPr/>
        <a:lstStyle/>
        <a:p>
          <a:endParaRPr lang="el-GR"/>
        </a:p>
      </dgm:t>
    </dgm:pt>
    <dgm:pt modelId="{0B8970D6-4BBB-46E8-B280-097BDA8CCDE7}" type="sibTrans" cxnId="{05DE464C-ADD1-4B89-8F09-AC5DF59A44F2}">
      <dgm:prSet/>
      <dgm:spPr/>
      <dgm:t>
        <a:bodyPr/>
        <a:lstStyle/>
        <a:p>
          <a:endParaRPr lang="el-GR"/>
        </a:p>
      </dgm:t>
    </dgm:pt>
    <dgm:pt modelId="{255B287F-CA53-4B88-AD8F-9CE06C463A87}">
      <dgm:prSet/>
      <dgm:spPr/>
      <dgm:t>
        <a:bodyPr/>
        <a:lstStyle/>
        <a:p>
          <a:endParaRPr lang="el-GR" dirty="0"/>
        </a:p>
      </dgm:t>
    </dgm:pt>
    <dgm:pt modelId="{EBBEEFD5-844D-41E2-A2D6-EE59A54C5415}" type="parTrans" cxnId="{FC68750E-D33A-4DA4-9510-DEE6BA295EC0}">
      <dgm:prSet/>
      <dgm:spPr/>
      <dgm:t>
        <a:bodyPr/>
        <a:lstStyle/>
        <a:p>
          <a:endParaRPr lang="el-GR"/>
        </a:p>
      </dgm:t>
    </dgm:pt>
    <dgm:pt modelId="{E6C3326C-4771-49BF-92EC-4F49859DCC0B}" type="sibTrans" cxnId="{FC68750E-D33A-4DA4-9510-DEE6BA295EC0}">
      <dgm:prSet/>
      <dgm:spPr/>
      <dgm:t>
        <a:bodyPr/>
        <a:lstStyle/>
        <a:p>
          <a:endParaRPr lang="el-GR"/>
        </a:p>
      </dgm:t>
    </dgm:pt>
    <dgm:pt modelId="{DB8506C0-42CA-4EF4-B1E9-87A906961F50}">
      <dgm:prSet phldrT="[Κείμενο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el-GR" dirty="0"/>
        </a:p>
      </dgm:t>
    </dgm:pt>
    <dgm:pt modelId="{B1C7D346-F5AB-4EDD-ACE8-07F899035284}" type="parTrans" cxnId="{49983638-30C1-4D87-B022-DD5D8D2ED9F4}">
      <dgm:prSet/>
      <dgm:spPr/>
      <dgm:t>
        <a:bodyPr/>
        <a:lstStyle/>
        <a:p>
          <a:endParaRPr lang="el-GR"/>
        </a:p>
      </dgm:t>
    </dgm:pt>
    <dgm:pt modelId="{B67D2DB1-2953-4969-95DA-FD4407EE5106}" type="sibTrans" cxnId="{49983638-30C1-4D87-B022-DD5D8D2ED9F4}">
      <dgm:prSet/>
      <dgm:spPr/>
      <dgm:t>
        <a:bodyPr/>
        <a:lstStyle/>
        <a:p>
          <a:endParaRPr lang="el-GR"/>
        </a:p>
      </dgm:t>
    </dgm:pt>
    <dgm:pt modelId="{AAE5D1E0-E8B4-4118-AB15-6EEDAFC52D58}">
      <dgm:prSet phldrT="[Κείμενο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b="1" dirty="0">
              <a:solidFill>
                <a:schemeClr val="accent2">
                  <a:lumMod val="50000"/>
                </a:schemeClr>
              </a:solidFill>
            </a:rPr>
            <a:t>Περιγραφική εκπαιδευτική αξιολόγηση</a:t>
          </a:r>
        </a:p>
        <a:p>
          <a:endParaRPr lang="el-GR" b="1" dirty="0">
            <a:solidFill>
              <a:schemeClr val="accent2">
                <a:lumMod val="50000"/>
              </a:schemeClr>
            </a:solidFill>
          </a:endParaRPr>
        </a:p>
        <a:p>
          <a:r>
            <a:rPr lang="el-GR" b="1" i="1" dirty="0">
              <a:solidFill>
                <a:schemeClr val="accent2">
                  <a:lumMod val="50000"/>
                </a:schemeClr>
              </a:solidFill>
            </a:rPr>
            <a:t>              Σχολείο</a:t>
          </a:r>
          <a:endParaRPr lang="el-GR" dirty="0"/>
        </a:p>
      </dgm:t>
    </dgm:pt>
    <dgm:pt modelId="{083B2961-048F-4E6F-BA3A-A1A9081601CD}" type="sibTrans" cxnId="{77FD1A3F-0787-49CE-AB1D-E1CA5A5C9A7F}">
      <dgm:prSet/>
      <dgm:spPr/>
      <dgm:t>
        <a:bodyPr/>
        <a:lstStyle/>
        <a:p>
          <a:endParaRPr lang="el-GR"/>
        </a:p>
      </dgm:t>
    </dgm:pt>
    <dgm:pt modelId="{F3F1B016-D5D4-422E-B35B-BD2AC1C75AE2}" type="parTrans" cxnId="{77FD1A3F-0787-49CE-AB1D-E1CA5A5C9A7F}">
      <dgm:prSet/>
      <dgm:spPr/>
      <dgm:t>
        <a:bodyPr/>
        <a:lstStyle/>
        <a:p>
          <a:endParaRPr lang="el-GR"/>
        </a:p>
      </dgm:t>
    </dgm:pt>
    <dgm:pt modelId="{39668EBF-EC6F-4405-9C65-FCEA083E75EC}">
      <dgm:prSet phldrT="[Κείμενο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el-GR" dirty="0"/>
        </a:p>
      </dgm:t>
    </dgm:pt>
    <dgm:pt modelId="{60C84B2A-66A6-43FC-A199-66C21B8788EA}" type="parTrans" cxnId="{CB7F369C-F858-46C7-A9B9-A8F684C6F8E3}">
      <dgm:prSet/>
      <dgm:spPr/>
      <dgm:t>
        <a:bodyPr/>
        <a:lstStyle/>
        <a:p>
          <a:endParaRPr lang="el-GR"/>
        </a:p>
      </dgm:t>
    </dgm:pt>
    <dgm:pt modelId="{CD86991A-998E-4A92-8DB5-2CB24E35B608}" type="sibTrans" cxnId="{CB7F369C-F858-46C7-A9B9-A8F684C6F8E3}">
      <dgm:prSet/>
      <dgm:spPr/>
      <dgm:t>
        <a:bodyPr/>
        <a:lstStyle/>
        <a:p>
          <a:endParaRPr lang="el-GR"/>
        </a:p>
      </dgm:t>
    </dgm:pt>
    <dgm:pt modelId="{132BC78B-5DFD-42B2-86EF-D5B13B77A17F}" type="pres">
      <dgm:prSet presAssocID="{31D5B612-139C-4C35-8649-55BDDF319C4B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DF941B4C-FF1C-4B62-B376-1FCCF3A4A6AA}" type="pres">
      <dgm:prSet presAssocID="{31D5B612-139C-4C35-8649-55BDDF319C4B}" presName="children" presStyleCnt="0"/>
      <dgm:spPr/>
    </dgm:pt>
    <dgm:pt modelId="{41290EEF-271A-4C40-B5D4-07503FC0897C}" type="pres">
      <dgm:prSet presAssocID="{31D5B612-139C-4C35-8649-55BDDF319C4B}" presName="child2group" presStyleCnt="0"/>
      <dgm:spPr/>
    </dgm:pt>
    <dgm:pt modelId="{F2398789-89CF-4D17-82A8-35C34C26DA31}" type="pres">
      <dgm:prSet presAssocID="{31D5B612-139C-4C35-8649-55BDDF319C4B}" presName="child2" presStyleLbl="bgAcc1" presStyleIdx="0" presStyleCnt="1"/>
      <dgm:spPr/>
    </dgm:pt>
    <dgm:pt modelId="{336F7A1E-7994-4CA5-93CB-3B6E1125CD57}" type="pres">
      <dgm:prSet presAssocID="{31D5B612-139C-4C35-8649-55BDDF319C4B}" presName="child2Text" presStyleLbl="bgAcc1" presStyleIdx="0" presStyleCnt="1">
        <dgm:presLayoutVars>
          <dgm:bulletEnabled val="1"/>
        </dgm:presLayoutVars>
      </dgm:prSet>
      <dgm:spPr/>
    </dgm:pt>
    <dgm:pt modelId="{919B28C4-35A9-44D3-9F4C-A15BBB957325}" type="pres">
      <dgm:prSet presAssocID="{31D5B612-139C-4C35-8649-55BDDF319C4B}" presName="childPlaceholder" presStyleCnt="0"/>
      <dgm:spPr/>
    </dgm:pt>
    <dgm:pt modelId="{0BC25008-CD51-4819-BFC7-36F663FBFA83}" type="pres">
      <dgm:prSet presAssocID="{31D5B612-139C-4C35-8649-55BDDF319C4B}" presName="circle" presStyleCnt="0"/>
      <dgm:spPr/>
    </dgm:pt>
    <dgm:pt modelId="{D2F56142-1227-4A2A-BB57-B945E31C46B8}" type="pres">
      <dgm:prSet presAssocID="{31D5B612-139C-4C35-8649-55BDDF319C4B}" presName="quadrant1" presStyleLbl="node1" presStyleIdx="0" presStyleCnt="4" custScaleX="124426" custScaleY="103287" custLinFactNeighborX="3132" custLinFactNeighborY="-2011">
        <dgm:presLayoutVars>
          <dgm:chMax val="1"/>
          <dgm:bulletEnabled val="1"/>
        </dgm:presLayoutVars>
      </dgm:prSet>
      <dgm:spPr/>
    </dgm:pt>
    <dgm:pt modelId="{0207649C-2DF9-42A0-81C2-3833FBF21C1D}" type="pres">
      <dgm:prSet presAssocID="{31D5B612-139C-4C35-8649-55BDDF319C4B}" presName="quadrant2" presStyleLbl="node1" presStyleIdx="1" presStyleCnt="4" custScaleX="103515" custScaleY="103287" custLinFactNeighborX="-552" custLinFactNeighborY="-2011">
        <dgm:presLayoutVars>
          <dgm:chMax val="1"/>
          <dgm:bulletEnabled val="1"/>
        </dgm:presLayoutVars>
      </dgm:prSet>
      <dgm:spPr/>
    </dgm:pt>
    <dgm:pt modelId="{E5D4BCCD-2ED9-4058-8FB0-D2B5234349F9}" type="pres">
      <dgm:prSet presAssocID="{31D5B612-139C-4C35-8649-55BDDF319C4B}" presName="quadrant3" presStyleLbl="node1" presStyleIdx="2" presStyleCnt="4" custScaleX="109645" custScaleY="119690" custLinFactNeighborX="-1168" custLinFactNeighborY="4592">
        <dgm:presLayoutVars>
          <dgm:chMax val="1"/>
          <dgm:bulletEnabled val="1"/>
        </dgm:presLayoutVars>
      </dgm:prSet>
      <dgm:spPr>
        <a:solidFill>
          <a:schemeClr val="accent4">
            <a:lumMod val="60000"/>
            <a:lumOff val="40000"/>
          </a:schemeClr>
        </a:solidFill>
      </dgm:spPr>
    </dgm:pt>
    <dgm:pt modelId="{93324020-C996-425E-BD8B-B4CB02DECBD0}" type="pres">
      <dgm:prSet presAssocID="{31D5B612-139C-4C35-8649-55BDDF319C4B}" presName="quadrant4" presStyleLbl="node1" presStyleIdx="3" presStyleCnt="4" custAng="0" custScaleX="108023" custScaleY="118066" custLinFactNeighborX="-5530" custLinFactNeighborY="5243">
        <dgm:presLayoutVars>
          <dgm:chMax val="1"/>
          <dgm:bulletEnabled val="1"/>
        </dgm:presLayoutVars>
      </dgm:prSet>
      <dgm:spPr/>
    </dgm:pt>
    <dgm:pt modelId="{249E93F5-881F-4880-BF77-1F73C2A4C592}" type="pres">
      <dgm:prSet presAssocID="{31D5B612-139C-4C35-8649-55BDDF319C4B}" presName="quadrantPlaceholder" presStyleCnt="0"/>
      <dgm:spPr/>
    </dgm:pt>
    <dgm:pt modelId="{DB2E0AB5-5E6E-4312-AA8C-076B0FC2865D}" type="pres">
      <dgm:prSet presAssocID="{31D5B612-139C-4C35-8649-55BDDF319C4B}" presName="center1" presStyleLbl="fgShp" presStyleIdx="0" presStyleCnt="2" custLinFactNeighborX="-3022" custLinFactNeighborY="3565"/>
      <dgm:spPr/>
    </dgm:pt>
    <dgm:pt modelId="{09E5F6A7-67B4-4A3F-BA4F-E74A2B2A0112}" type="pres">
      <dgm:prSet presAssocID="{31D5B612-139C-4C35-8649-55BDDF319C4B}" presName="center2" presStyleLbl="fgShp" presStyleIdx="1" presStyleCnt="2"/>
      <dgm:spPr/>
    </dgm:pt>
  </dgm:ptLst>
  <dgm:cxnLst>
    <dgm:cxn modelId="{FC68750E-D33A-4DA4-9510-DEE6BA295EC0}" srcId="{DB8506C0-42CA-4EF4-B1E9-87A906961F50}" destId="{255B287F-CA53-4B88-AD8F-9CE06C463A87}" srcOrd="1" destOrd="0" parTransId="{EBBEEFD5-844D-41E2-A2D6-EE59A54C5415}" sibTransId="{E6C3326C-4771-49BF-92EC-4F49859DCC0B}"/>
    <dgm:cxn modelId="{D28E5216-7904-4AB0-A053-2A0AE6A4AC8B}" type="presOf" srcId="{71E814B4-287A-4C5E-B66B-BA70EB7FEFCD}" destId="{0207649C-2DF9-42A0-81C2-3833FBF21C1D}" srcOrd="0" destOrd="0" presId="urn:microsoft.com/office/officeart/2005/8/layout/cycle4#1"/>
    <dgm:cxn modelId="{67251A25-84A6-4055-BD1C-9736D1E6F7CF}" srcId="{DB8506C0-42CA-4EF4-B1E9-87A906961F50}" destId="{3EA8D5D1-D1F2-4DFD-A58C-D5D2E2C33D8B}" srcOrd="0" destOrd="0" parTransId="{89F346DC-87C5-451A-A6B8-8767236AA91F}" sibTransId="{F487EBB4-1750-4C99-A866-589880ED9824}"/>
    <dgm:cxn modelId="{49983638-30C1-4D87-B022-DD5D8D2ED9F4}" srcId="{31D5B612-139C-4C35-8649-55BDDF319C4B}" destId="{DB8506C0-42CA-4EF4-B1E9-87A906961F50}" srcOrd="5" destOrd="0" parTransId="{B1C7D346-F5AB-4EDD-ACE8-07F899035284}" sibTransId="{B67D2DB1-2953-4969-95DA-FD4407EE5106}"/>
    <dgm:cxn modelId="{2C4D363C-7CCC-4B2A-9C8C-76D29D5B71A2}" type="presOf" srcId="{E405A887-A389-4EB8-9872-57E946460B2C}" destId="{93324020-C996-425E-BD8B-B4CB02DECBD0}" srcOrd="0" destOrd="0" presId="urn:microsoft.com/office/officeart/2005/8/layout/cycle4#1"/>
    <dgm:cxn modelId="{8B61E03C-4815-4BFD-84E3-DF947DC52476}" type="presOf" srcId="{AAE5D1E0-E8B4-4118-AB15-6EEDAFC52D58}" destId="{336F7A1E-7994-4CA5-93CB-3B6E1125CD57}" srcOrd="1" destOrd="0" presId="urn:microsoft.com/office/officeart/2005/8/layout/cycle4#1"/>
    <dgm:cxn modelId="{77FD1A3F-0787-49CE-AB1D-E1CA5A5C9A7F}" srcId="{71E814B4-287A-4C5E-B66B-BA70EB7FEFCD}" destId="{AAE5D1E0-E8B4-4118-AB15-6EEDAFC52D58}" srcOrd="0" destOrd="0" parTransId="{F3F1B016-D5D4-422E-B35B-BD2AC1C75AE2}" sibTransId="{083B2961-048F-4E6F-BA3A-A1A9081601CD}"/>
    <dgm:cxn modelId="{53E37A5C-0701-4BE9-91B8-483E296BF097}" type="presOf" srcId="{3784AAEB-3CFB-45AA-A144-57BC26AD727D}" destId="{E5D4BCCD-2ED9-4058-8FB0-D2B5234349F9}" srcOrd="0" destOrd="0" presId="urn:microsoft.com/office/officeart/2005/8/layout/cycle4#1"/>
    <dgm:cxn modelId="{568ABA66-32FD-47A8-A744-FD3FA7E9E044}" srcId="{31D5B612-139C-4C35-8649-55BDDF319C4B}" destId="{624A4286-404D-4175-A971-6ECF54F3AA78}" srcOrd="8" destOrd="0" parTransId="{F5FA9459-2A55-47D2-A77C-7DA43537CEF5}" sibTransId="{060D69B8-65E7-46C2-A486-97B7D604F00D}"/>
    <dgm:cxn modelId="{05DE464C-ADD1-4B89-8F09-AC5DF59A44F2}" srcId="{31D5B612-139C-4C35-8649-55BDDF319C4B}" destId="{A30BCA29-D20D-4D87-BBEC-A2DA38E0FEF6}" srcOrd="7" destOrd="0" parTransId="{0C3F6237-B3A2-42BD-951A-E748FAD2E922}" sibTransId="{0B8970D6-4BBB-46E8-B280-097BDA8CCDE7}"/>
    <dgm:cxn modelId="{E0F3FF70-EDCA-43DE-81E7-F761B07BF166}" srcId="{31D5B612-139C-4C35-8649-55BDDF319C4B}" destId="{5D9A2542-2C08-4285-99C7-D3AE69682EFB}" srcOrd="0" destOrd="0" parTransId="{FC8C3975-5458-449A-8ED0-F92AC44F8E28}" sibTransId="{F7EBB601-A999-4E95-9281-A46FCBC3157F}"/>
    <dgm:cxn modelId="{F2823B75-4B66-428B-BC7C-BD385E9C362F}" srcId="{31D5B612-139C-4C35-8649-55BDDF319C4B}" destId="{E405A887-A389-4EB8-9872-57E946460B2C}" srcOrd="3" destOrd="0" parTransId="{C6B9719B-BCA6-4FEA-8669-A7E90A88206D}" sibTransId="{8A611340-269E-48BA-98EB-76F9BC31D015}"/>
    <dgm:cxn modelId="{83C97175-542C-41FD-9841-406C608EA177}" srcId="{31D5B612-139C-4C35-8649-55BDDF319C4B}" destId="{6331C4FA-C8FC-4318-B1E8-83FC11843181}" srcOrd="6" destOrd="0" parTransId="{2BA95DAA-07BC-45E3-A38D-E119C8E2B059}" sibTransId="{88E3D924-9738-4FEA-9D5B-0D01320A290B}"/>
    <dgm:cxn modelId="{7CE5D679-759C-41FE-8151-8825D7DB305B}" type="presOf" srcId="{AAE5D1E0-E8B4-4118-AB15-6EEDAFC52D58}" destId="{F2398789-89CF-4D17-82A8-35C34C26DA31}" srcOrd="0" destOrd="0" presId="urn:microsoft.com/office/officeart/2005/8/layout/cycle4#1"/>
    <dgm:cxn modelId="{CB7F369C-F858-46C7-A9B9-A8F684C6F8E3}" srcId="{31D5B612-139C-4C35-8649-55BDDF319C4B}" destId="{39668EBF-EC6F-4405-9C65-FCEA083E75EC}" srcOrd="4" destOrd="0" parTransId="{60C84B2A-66A6-43FC-A199-66C21B8788EA}" sibTransId="{CD86991A-998E-4A92-8DB5-2CB24E35B608}"/>
    <dgm:cxn modelId="{6B8156AA-91E6-4DF3-B4F5-E3C7C044F425}" type="presOf" srcId="{31D5B612-139C-4C35-8649-55BDDF319C4B}" destId="{132BC78B-5DFD-42B2-86EF-D5B13B77A17F}" srcOrd="0" destOrd="0" presId="urn:microsoft.com/office/officeart/2005/8/layout/cycle4#1"/>
    <dgm:cxn modelId="{36C69ABA-1BA5-4C10-88CA-125EC65318E2}" srcId="{31D5B612-139C-4C35-8649-55BDDF319C4B}" destId="{A8521F1E-9F37-4703-A4F2-A065B5EB265F}" srcOrd="9" destOrd="0" parTransId="{586B4D15-E666-4625-BB44-D4EBC15FCE92}" sibTransId="{CE9D443D-D158-4101-A9EC-650AD1718E8D}"/>
    <dgm:cxn modelId="{A6834BBC-CCED-4156-9BF5-5F3D416DB62B}" type="presOf" srcId="{5D9A2542-2C08-4285-99C7-D3AE69682EFB}" destId="{D2F56142-1227-4A2A-BB57-B945E31C46B8}" srcOrd="0" destOrd="0" presId="urn:microsoft.com/office/officeart/2005/8/layout/cycle4#1"/>
    <dgm:cxn modelId="{D5EA66E1-1094-48E3-B5CD-ABCABAE49ED2}" srcId="{31D5B612-139C-4C35-8649-55BDDF319C4B}" destId="{71E814B4-287A-4C5E-B66B-BA70EB7FEFCD}" srcOrd="1" destOrd="0" parTransId="{EBFC818F-87AE-4C53-89F9-F9DD986AE7D2}" sibTransId="{FE5F73E2-C4FC-4147-82DE-B00B7D71A2D1}"/>
    <dgm:cxn modelId="{61198BE2-1190-4169-988B-7AD4B24308F1}" srcId="{31D5B612-139C-4C35-8649-55BDDF319C4B}" destId="{3784AAEB-3CFB-45AA-A144-57BC26AD727D}" srcOrd="2" destOrd="0" parTransId="{377722F5-3291-462D-B83C-50699D56D72A}" sibTransId="{674BEF0C-EEE2-4855-B9A2-4BA02378423C}"/>
    <dgm:cxn modelId="{3758332D-10B2-46EF-8C6F-C163D73350AD}" type="presParOf" srcId="{132BC78B-5DFD-42B2-86EF-D5B13B77A17F}" destId="{DF941B4C-FF1C-4B62-B376-1FCCF3A4A6AA}" srcOrd="0" destOrd="0" presId="urn:microsoft.com/office/officeart/2005/8/layout/cycle4#1"/>
    <dgm:cxn modelId="{38D38698-2DBA-4B8E-817F-28E98B4E9EB3}" type="presParOf" srcId="{DF941B4C-FF1C-4B62-B376-1FCCF3A4A6AA}" destId="{41290EEF-271A-4C40-B5D4-07503FC0897C}" srcOrd="0" destOrd="0" presId="urn:microsoft.com/office/officeart/2005/8/layout/cycle4#1"/>
    <dgm:cxn modelId="{53A53515-8C4B-4CBA-AB8B-4CEBCE750830}" type="presParOf" srcId="{41290EEF-271A-4C40-B5D4-07503FC0897C}" destId="{F2398789-89CF-4D17-82A8-35C34C26DA31}" srcOrd="0" destOrd="0" presId="urn:microsoft.com/office/officeart/2005/8/layout/cycle4#1"/>
    <dgm:cxn modelId="{0001ACF2-7875-4AC6-8D3E-BAC6A7D99BAF}" type="presParOf" srcId="{41290EEF-271A-4C40-B5D4-07503FC0897C}" destId="{336F7A1E-7994-4CA5-93CB-3B6E1125CD57}" srcOrd="1" destOrd="0" presId="urn:microsoft.com/office/officeart/2005/8/layout/cycle4#1"/>
    <dgm:cxn modelId="{89DA24F8-1795-4027-9384-09AC183F3503}" type="presParOf" srcId="{DF941B4C-FF1C-4B62-B376-1FCCF3A4A6AA}" destId="{919B28C4-35A9-44D3-9F4C-A15BBB957325}" srcOrd="1" destOrd="0" presId="urn:microsoft.com/office/officeart/2005/8/layout/cycle4#1"/>
    <dgm:cxn modelId="{4FF79D2A-5D94-4B6F-AD66-C5E9E6D61CF6}" type="presParOf" srcId="{132BC78B-5DFD-42B2-86EF-D5B13B77A17F}" destId="{0BC25008-CD51-4819-BFC7-36F663FBFA83}" srcOrd="1" destOrd="0" presId="urn:microsoft.com/office/officeart/2005/8/layout/cycle4#1"/>
    <dgm:cxn modelId="{30F9F0EE-EC74-427F-B07D-DA71F5976838}" type="presParOf" srcId="{0BC25008-CD51-4819-BFC7-36F663FBFA83}" destId="{D2F56142-1227-4A2A-BB57-B945E31C46B8}" srcOrd="0" destOrd="0" presId="urn:microsoft.com/office/officeart/2005/8/layout/cycle4#1"/>
    <dgm:cxn modelId="{2052D606-0603-4302-B2F9-EF556F070106}" type="presParOf" srcId="{0BC25008-CD51-4819-BFC7-36F663FBFA83}" destId="{0207649C-2DF9-42A0-81C2-3833FBF21C1D}" srcOrd="1" destOrd="0" presId="urn:microsoft.com/office/officeart/2005/8/layout/cycle4#1"/>
    <dgm:cxn modelId="{EF895BA3-40C7-448F-8B66-225BD4C6D951}" type="presParOf" srcId="{0BC25008-CD51-4819-BFC7-36F663FBFA83}" destId="{E5D4BCCD-2ED9-4058-8FB0-D2B5234349F9}" srcOrd="2" destOrd="0" presId="urn:microsoft.com/office/officeart/2005/8/layout/cycle4#1"/>
    <dgm:cxn modelId="{77325885-E9F9-4D06-9530-B8D079C57D23}" type="presParOf" srcId="{0BC25008-CD51-4819-BFC7-36F663FBFA83}" destId="{93324020-C996-425E-BD8B-B4CB02DECBD0}" srcOrd="3" destOrd="0" presId="urn:microsoft.com/office/officeart/2005/8/layout/cycle4#1"/>
    <dgm:cxn modelId="{65358CF5-6CEA-4BC1-BF80-710D13C8576E}" type="presParOf" srcId="{0BC25008-CD51-4819-BFC7-36F663FBFA83}" destId="{249E93F5-881F-4880-BF77-1F73C2A4C592}" srcOrd="4" destOrd="0" presId="urn:microsoft.com/office/officeart/2005/8/layout/cycle4#1"/>
    <dgm:cxn modelId="{101BBAF3-3D0E-447C-8721-D2A3FFD21F2D}" type="presParOf" srcId="{132BC78B-5DFD-42B2-86EF-D5B13B77A17F}" destId="{DB2E0AB5-5E6E-4312-AA8C-076B0FC2865D}" srcOrd="2" destOrd="0" presId="urn:microsoft.com/office/officeart/2005/8/layout/cycle4#1"/>
    <dgm:cxn modelId="{0E7D5D7F-EA56-4C28-A7E7-17ACC3C288D7}" type="presParOf" srcId="{132BC78B-5DFD-42B2-86EF-D5B13B77A17F}" destId="{09E5F6A7-67B4-4A3F-BA4F-E74A2B2A0112}" srcOrd="3" destOrd="0" presId="urn:microsoft.com/office/officeart/2005/8/layout/cycle4#1"/>
  </dgm:cxnLst>
  <dgm:bg>
    <a:solidFill>
      <a:schemeClr val="accent2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F4381D4-C6E5-479E-9E06-DC2C93C5ACAC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DC06EA64-EAA7-4533-BC10-EF930106295E}">
      <dgm:prSet phldrT="[Κείμενο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l-GR" sz="2000" b="1" dirty="0"/>
            <a:t>Σ.Δ.Ε.Υ.</a:t>
          </a:r>
        </a:p>
      </dgm:t>
    </dgm:pt>
    <dgm:pt modelId="{15DE0BA7-B4E9-4F34-8FA2-44FB61894F3B}" type="parTrans" cxnId="{DE8D36E4-B6B9-407F-8743-0312B18C23E6}">
      <dgm:prSet/>
      <dgm:spPr/>
      <dgm:t>
        <a:bodyPr/>
        <a:lstStyle/>
        <a:p>
          <a:endParaRPr lang="el-GR"/>
        </a:p>
      </dgm:t>
    </dgm:pt>
    <dgm:pt modelId="{91BE381A-8A3D-454D-B92A-F04812DA99F1}" type="sibTrans" cxnId="{DE8D36E4-B6B9-407F-8743-0312B18C23E6}">
      <dgm:prSet/>
      <dgm:spPr/>
      <dgm:t>
        <a:bodyPr/>
        <a:lstStyle/>
        <a:p>
          <a:endParaRPr lang="el-GR"/>
        </a:p>
      </dgm:t>
    </dgm:pt>
    <dgm:pt modelId="{6E54EB50-09A6-4B0E-8131-575DFB3ED8EE}">
      <dgm:prSet phldrT="[Κείμενο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l-GR" b="1" dirty="0"/>
            <a:t>ειδικό σχολείο</a:t>
          </a:r>
        </a:p>
      </dgm:t>
    </dgm:pt>
    <dgm:pt modelId="{A3CC07B9-FA8E-4DEB-80A4-E871C777A65B}" type="parTrans" cxnId="{52CC5A5C-F2E5-4393-879D-1A6FD495BA8D}">
      <dgm:prSet/>
      <dgm:spPr/>
      <dgm:t>
        <a:bodyPr/>
        <a:lstStyle/>
        <a:p>
          <a:endParaRPr lang="el-GR"/>
        </a:p>
      </dgm:t>
    </dgm:pt>
    <dgm:pt modelId="{9C3C6947-4BAB-4F3F-9692-3208880E3DB2}" type="sibTrans" cxnId="{52CC5A5C-F2E5-4393-879D-1A6FD495BA8D}">
      <dgm:prSet/>
      <dgm:spPr/>
      <dgm:t>
        <a:bodyPr/>
        <a:lstStyle/>
        <a:p>
          <a:endParaRPr lang="el-GR"/>
        </a:p>
      </dgm:t>
    </dgm:pt>
    <dgm:pt modelId="{08C48D28-AD0D-45EC-833A-084F1D60C3BC}" type="pres">
      <dgm:prSet presAssocID="{8F4381D4-C6E5-479E-9E06-DC2C93C5ACAC}" presName="Name0" presStyleCnt="0">
        <dgm:presLayoutVars>
          <dgm:chMax val="7"/>
          <dgm:resizeHandles val="exact"/>
        </dgm:presLayoutVars>
      </dgm:prSet>
      <dgm:spPr/>
    </dgm:pt>
    <dgm:pt modelId="{13817BBE-FAAA-401F-874F-A4A8894F2387}" type="pres">
      <dgm:prSet presAssocID="{8F4381D4-C6E5-479E-9E06-DC2C93C5ACAC}" presName="comp1" presStyleCnt="0"/>
      <dgm:spPr/>
    </dgm:pt>
    <dgm:pt modelId="{3B23BAEA-2564-4A43-89D3-F300FB587BE1}" type="pres">
      <dgm:prSet presAssocID="{8F4381D4-C6E5-479E-9E06-DC2C93C5ACAC}" presName="circle1" presStyleLbl="node1" presStyleIdx="0" presStyleCnt="2" custLinFactNeighborX="-20588" custLinFactNeighborY="2941"/>
      <dgm:spPr/>
    </dgm:pt>
    <dgm:pt modelId="{4320207F-8E81-4F37-B477-85AB0BAFE9D6}" type="pres">
      <dgm:prSet presAssocID="{8F4381D4-C6E5-479E-9E06-DC2C93C5ACAC}" presName="c1text" presStyleLbl="node1" presStyleIdx="0" presStyleCnt="2">
        <dgm:presLayoutVars>
          <dgm:bulletEnabled val="1"/>
        </dgm:presLayoutVars>
      </dgm:prSet>
      <dgm:spPr/>
    </dgm:pt>
    <dgm:pt modelId="{C7366AB4-D102-46DD-BEE9-06403EBC3FC3}" type="pres">
      <dgm:prSet presAssocID="{8F4381D4-C6E5-479E-9E06-DC2C93C5ACAC}" presName="comp2" presStyleCnt="0"/>
      <dgm:spPr/>
    </dgm:pt>
    <dgm:pt modelId="{F7317722-7798-4C54-ACC9-7A9196C71D88}" type="pres">
      <dgm:prSet presAssocID="{8F4381D4-C6E5-479E-9E06-DC2C93C5ACAC}" presName="circle2" presStyleLbl="node1" presStyleIdx="1" presStyleCnt="2" custScaleX="61368" custScaleY="50981" custLinFactNeighborX="-24218" custLinFactNeighborY="-14706"/>
      <dgm:spPr/>
    </dgm:pt>
    <dgm:pt modelId="{19E60940-C53C-4691-ADA9-23B17BF90CBB}" type="pres">
      <dgm:prSet presAssocID="{8F4381D4-C6E5-479E-9E06-DC2C93C5ACAC}" presName="c2text" presStyleLbl="node1" presStyleIdx="1" presStyleCnt="2">
        <dgm:presLayoutVars>
          <dgm:bulletEnabled val="1"/>
        </dgm:presLayoutVars>
      </dgm:prSet>
      <dgm:spPr/>
    </dgm:pt>
  </dgm:ptLst>
  <dgm:cxnLst>
    <dgm:cxn modelId="{33DC5E36-12A8-40C7-87EB-814F6C42CC90}" type="presOf" srcId="{6E54EB50-09A6-4B0E-8131-575DFB3ED8EE}" destId="{F7317722-7798-4C54-ACC9-7A9196C71D88}" srcOrd="0" destOrd="0" presId="urn:microsoft.com/office/officeart/2005/8/layout/venn2"/>
    <dgm:cxn modelId="{52CC5A5C-F2E5-4393-879D-1A6FD495BA8D}" srcId="{8F4381D4-C6E5-479E-9E06-DC2C93C5ACAC}" destId="{6E54EB50-09A6-4B0E-8131-575DFB3ED8EE}" srcOrd="1" destOrd="0" parTransId="{A3CC07B9-FA8E-4DEB-80A4-E871C777A65B}" sibTransId="{9C3C6947-4BAB-4F3F-9692-3208880E3DB2}"/>
    <dgm:cxn modelId="{79365748-840A-4C4A-83BB-1529F265B9CD}" type="presOf" srcId="{DC06EA64-EAA7-4533-BC10-EF930106295E}" destId="{4320207F-8E81-4F37-B477-85AB0BAFE9D6}" srcOrd="1" destOrd="0" presId="urn:microsoft.com/office/officeart/2005/8/layout/venn2"/>
    <dgm:cxn modelId="{32236B6A-304F-41FD-B25E-3E984F341BBA}" type="presOf" srcId="{8F4381D4-C6E5-479E-9E06-DC2C93C5ACAC}" destId="{08C48D28-AD0D-45EC-833A-084F1D60C3BC}" srcOrd="0" destOrd="0" presId="urn:microsoft.com/office/officeart/2005/8/layout/venn2"/>
    <dgm:cxn modelId="{BD552B70-7A60-468D-BF12-8928AB960019}" type="presOf" srcId="{DC06EA64-EAA7-4533-BC10-EF930106295E}" destId="{3B23BAEA-2564-4A43-89D3-F300FB587BE1}" srcOrd="0" destOrd="0" presId="urn:microsoft.com/office/officeart/2005/8/layout/venn2"/>
    <dgm:cxn modelId="{9E0B61A1-B372-47E2-858D-D876EEEBC4E4}" type="presOf" srcId="{6E54EB50-09A6-4B0E-8131-575DFB3ED8EE}" destId="{19E60940-C53C-4691-ADA9-23B17BF90CBB}" srcOrd="1" destOrd="0" presId="urn:microsoft.com/office/officeart/2005/8/layout/venn2"/>
    <dgm:cxn modelId="{DE8D36E4-B6B9-407F-8743-0312B18C23E6}" srcId="{8F4381D4-C6E5-479E-9E06-DC2C93C5ACAC}" destId="{DC06EA64-EAA7-4533-BC10-EF930106295E}" srcOrd="0" destOrd="0" parTransId="{15DE0BA7-B4E9-4F34-8FA2-44FB61894F3B}" sibTransId="{91BE381A-8A3D-454D-B92A-F04812DA99F1}"/>
    <dgm:cxn modelId="{67BA1A5B-8662-4E8C-B305-D0CE957D5C97}" type="presParOf" srcId="{08C48D28-AD0D-45EC-833A-084F1D60C3BC}" destId="{13817BBE-FAAA-401F-874F-A4A8894F2387}" srcOrd="0" destOrd="0" presId="urn:microsoft.com/office/officeart/2005/8/layout/venn2"/>
    <dgm:cxn modelId="{D4A01D97-868F-4F2B-AD58-3E17971A2906}" type="presParOf" srcId="{13817BBE-FAAA-401F-874F-A4A8894F2387}" destId="{3B23BAEA-2564-4A43-89D3-F300FB587BE1}" srcOrd="0" destOrd="0" presId="urn:microsoft.com/office/officeart/2005/8/layout/venn2"/>
    <dgm:cxn modelId="{7B5498D5-6840-4FA6-BEEC-83B3752299B1}" type="presParOf" srcId="{13817BBE-FAAA-401F-874F-A4A8894F2387}" destId="{4320207F-8E81-4F37-B477-85AB0BAFE9D6}" srcOrd="1" destOrd="0" presId="urn:microsoft.com/office/officeart/2005/8/layout/venn2"/>
    <dgm:cxn modelId="{C7BBE6DF-11E6-404F-B2DE-7F306538917D}" type="presParOf" srcId="{08C48D28-AD0D-45EC-833A-084F1D60C3BC}" destId="{C7366AB4-D102-46DD-BEE9-06403EBC3FC3}" srcOrd="1" destOrd="0" presId="urn:microsoft.com/office/officeart/2005/8/layout/venn2"/>
    <dgm:cxn modelId="{8A195C62-2872-4C46-B5A4-7A36092F8C34}" type="presParOf" srcId="{C7366AB4-D102-46DD-BEE9-06403EBC3FC3}" destId="{F7317722-7798-4C54-ACC9-7A9196C71D88}" srcOrd="0" destOrd="0" presId="urn:microsoft.com/office/officeart/2005/8/layout/venn2"/>
    <dgm:cxn modelId="{045D294F-1D33-4134-87D4-6D20FC03E44E}" type="presParOf" srcId="{C7366AB4-D102-46DD-BEE9-06403EBC3FC3}" destId="{19E60940-C53C-4691-ADA9-23B17BF90CBB}" srcOrd="1" destOrd="0" presId="urn:microsoft.com/office/officeart/2005/8/layout/venn2"/>
  </dgm:cxnLst>
  <dgm:bg>
    <a:solidFill>
      <a:schemeClr val="accent3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F9D38B4-256E-4469-A8A7-3E4E6310A067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C969B2C7-1DD8-4CA6-AFC3-14BA33F7C49A}">
      <dgm:prSet phldrT="[Κείμενο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l-GR" b="1" dirty="0">
              <a:solidFill>
                <a:srgbClr val="002060"/>
              </a:solidFill>
            </a:rPr>
            <a:t>ΣΔΕΥ</a:t>
          </a:r>
        </a:p>
      </dgm:t>
    </dgm:pt>
    <dgm:pt modelId="{063B6604-6B71-4422-9DCB-F99A7953257E}" type="parTrans" cxnId="{DB240248-E43F-4AD9-BD32-B182A247A186}">
      <dgm:prSet/>
      <dgm:spPr/>
      <dgm:t>
        <a:bodyPr/>
        <a:lstStyle/>
        <a:p>
          <a:endParaRPr lang="el-GR"/>
        </a:p>
      </dgm:t>
    </dgm:pt>
    <dgm:pt modelId="{299EF13E-7B1D-45D4-98C0-6E4C0A84CAB0}" type="sibTrans" cxnId="{DB240248-E43F-4AD9-BD32-B182A247A186}">
      <dgm:prSet/>
      <dgm:spPr/>
      <dgm:t>
        <a:bodyPr/>
        <a:lstStyle/>
        <a:p>
          <a:endParaRPr lang="el-GR"/>
        </a:p>
      </dgm:t>
    </dgm:pt>
    <dgm:pt modelId="{1921D191-95ED-4660-AFC9-069ECED5AFC1}">
      <dgm:prSet phldrT="[Κείμενο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l-GR" sz="1600" b="1" dirty="0">
              <a:solidFill>
                <a:srgbClr val="002060"/>
              </a:solidFill>
            </a:rPr>
            <a:t>Δημοτικά</a:t>
          </a:r>
        </a:p>
      </dgm:t>
    </dgm:pt>
    <dgm:pt modelId="{8D4D5FDD-67B3-4049-A240-F2378230BCE9}" type="parTrans" cxnId="{9AF1B959-3D1E-45E0-A773-9994868E46B1}">
      <dgm:prSet/>
      <dgm:spPr/>
      <dgm:t>
        <a:bodyPr/>
        <a:lstStyle/>
        <a:p>
          <a:endParaRPr lang="el-GR"/>
        </a:p>
      </dgm:t>
    </dgm:pt>
    <dgm:pt modelId="{4007C074-2B4B-485A-AC42-C969C614FCC6}" type="sibTrans" cxnId="{9AF1B959-3D1E-45E0-A773-9994868E46B1}">
      <dgm:prSet/>
      <dgm:spPr/>
      <dgm:t>
        <a:bodyPr/>
        <a:lstStyle/>
        <a:p>
          <a:endParaRPr lang="el-GR"/>
        </a:p>
      </dgm:t>
    </dgm:pt>
    <dgm:pt modelId="{E886213B-8751-4069-93F5-BC1AC9C914FE}">
      <dgm:prSet phldrT="[Κείμενο]" custT="1"/>
      <dgm:spPr>
        <a:solidFill>
          <a:schemeClr val="accent3">
            <a:lumMod val="75000"/>
          </a:schemeClr>
        </a:solidFill>
      </dgm:spPr>
      <dgm:t>
        <a:bodyPr/>
        <a:lstStyle/>
        <a:p>
          <a:pPr>
            <a:buNone/>
          </a:pPr>
          <a:r>
            <a:rPr lang="el-GR" sz="2000" b="1" dirty="0">
              <a:solidFill>
                <a:srgbClr val="C00000"/>
              </a:solidFill>
            </a:rPr>
            <a:t>ΕΔΕΑΥ</a:t>
          </a:r>
        </a:p>
        <a:p>
          <a:pPr>
            <a:buNone/>
          </a:pPr>
          <a:r>
            <a:rPr lang="el-GR" sz="1400" b="1" dirty="0">
              <a:solidFill>
                <a:schemeClr val="tx1">
                  <a:lumMod val="85000"/>
                  <a:lumOff val="15000"/>
                </a:schemeClr>
              </a:solidFill>
            </a:rPr>
            <a:t>Εκπαιδευτικός ΕΑΕ</a:t>
          </a:r>
        </a:p>
        <a:p>
          <a:pPr>
            <a:buNone/>
          </a:pPr>
          <a:r>
            <a:rPr lang="el-GR" sz="1400" b="1" dirty="0" err="1">
              <a:solidFill>
                <a:schemeClr val="tx1">
                  <a:lumMod val="85000"/>
                  <a:lumOff val="15000"/>
                </a:schemeClr>
              </a:solidFill>
            </a:rPr>
            <a:t>Ψυχολογος</a:t>
          </a:r>
          <a:endParaRPr lang="en-US" sz="1400" b="1" dirty="0">
            <a:solidFill>
              <a:schemeClr val="tx1">
                <a:lumMod val="85000"/>
                <a:lumOff val="15000"/>
              </a:schemeClr>
            </a:solidFill>
          </a:endParaRPr>
        </a:p>
        <a:p>
          <a:pPr>
            <a:buNone/>
          </a:pPr>
          <a:r>
            <a:rPr lang="en-US" sz="1400" b="1" dirty="0">
              <a:solidFill>
                <a:schemeClr val="tx1">
                  <a:lumMod val="85000"/>
                  <a:lumOff val="15000"/>
                </a:schemeClr>
              </a:solidFill>
            </a:rPr>
            <a:t> </a:t>
          </a:r>
          <a:r>
            <a:rPr lang="el-GR" sz="1400" b="1" dirty="0">
              <a:solidFill>
                <a:schemeClr val="tx1">
                  <a:lumMod val="85000"/>
                  <a:lumOff val="15000"/>
                </a:schemeClr>
              </a:solidFill>
            </a:rPr>
            <a:t>Κοινωνικός Λειτουργός</a:t>
          </a:r>
          <a:endParaRPr lang="en-US" sz="1400" b="1" dirty="0">
            <a:solidFill>
              <a:schemeClr val="tx1">
                <a:lumMod val="85000"/>
                <a:lumOff val="15000"/>
              </a:schemeClr>
            </a:solidFill>
          </a:endParaRPr>
        </a:p>
        <a:p>
          <a:pPr>
            <a:buNone/>
          </a:pPr>
          <a:r>
            <a:rPr lang="el-GR" sz="1400" b="1" dirty="0">
              <a:solidFill>
                <a:schemeClr val="tx1">
                  <a:lumMod val="85000"/>
                  <a:lumOff val="15000"/>
                </a:schemeClr>
              </a:solidFill>
            </a:rPr>
            <a:t>Εκπαιδευτικός Τάξης</a:t>
          </a:r>
        </a:p>
      </dgm:t>
    </dgm:pt>
    <dgm:pt modelId="{546DA23A-B9A0-4CA6-8010-F3110FC509C1}" type="parTrans" cxnId="{F51DC71D-764F-4D4E-8368-D4C81E979F87}">
      <dgm:prSet/>
      <dgm:spPr/>
      <dgm:t>
        <a:bodyPr/>
        <a:lstStyle/>
        <a:p>
          <a:endParaRPr lang="el-GR"/>
        </a:p>
      </dgm:t>
    </dgm:pt>
    <dgm:pt modelId="{69CE948A-800B-4A0C-A2EB-92B49C36F0C2}" type="sibTrans" cxnId="{F51DC71D-764F-4D4E-8368-D4C81E979F87}">
      <dgm:prSet/>
      <dgm:spPr/>
      <dgm:t>
        <a:bodyPr/>
        <a:lstStyle/>
        <a:p>
          <a:endParaRPr lang="el-GR"/>
        </a:p>
      </dgm:t>
    </dgm:pt>
    <dgm:pt modelId="{C60AF405-6CCA-4244-B0EE-AFE2BA8A883C}">
      <dgm:prSet phldrT="[Κείμενο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l-GR" sz="1800" b="1" dirty="0">
              <a:solidFill>
                <a:srgbClr val="002060"/>
              </a:solidFill>
            </a:rPr>
            <a:t>Γυμνάσια</a:t>
          </a:r>
        </a:p>
      </dgm:t>
    </dgm:pt>
    <dgm:pt modelId="{2E63867B-6C0F-410A-AF22-7546C54317A9}" type="parTrans" cxnId="{88E2EF1B-93CC-424A-ABA0-3C15CD02EFEB}">
      <dgm:prSet/>
      <dgm:spPr/>
      <dgm:t>
        <a:bodyPr/>
        <a:lstStyle/>
        <a:p>
          <a:endParaRPr lang="el-GR"/>
        </a:p>
      </dgm:t>
    </dgm:pt>
    <dgm:pt modelId="{B870982C-F008-4050-BDDD-6F1918BACCBF}" type="sibTrans" cxnId="{88E2EF1B-93CC-424A-ABA0-3C15CD02EFEB}">
      <dgm:prSet/>
      <dgm:spPr/>
      <dgm:t>
        <a:bodyPr/>
        <a:lstStyle/>
        <a:p>
          <a:endParaRPr lang="el-GR"/>
        </a:p>
      </dgm:t>
    </dgm:pt>
    <dgm:pt modelId="{4C0F01A9-0AA5-4A54-891B-5322C45F965E}">
      <dgm:prSet phldrT="[Κείμενο]" custT="1"/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endParaRPr lang="en-US" sz="1200" dirty="0">
            <a:solidFill>
              <a:srgbClr val="002060"/>
            </a:solidFill>
          </a:endParaRPr>
        </a:p>
        <a:p>
          <a:pPr>
            <a:spcAft>
              <a:spcPts val="0"/>
            </a:spcAft>
          </a:pPr>
          <a:r>
            <a:rPr lang="el-GR" sz="1400" b="1" dirty="0" err="1">
              <a:solidFill>
                <a:srgbClr val="002060"/>
              </a:solidFill>
            </a:rPr>
            <a:t>Νηπια</a:t>
          </a:r>
          <a:r>
            <a:rPr lang="el-GR" sz="1400" b="1" dirty="0">
              <a:solidFill>
                <a:srgbClr val="002060"/>
              </a:solidFill>
            </a:rPr>
            <a:t>-</a:t>
          </a:r>
          <a:r>
            <a:rPr lang="el-GR" sz="1400" b="1" dirty="0" err="1">
              <a:solidFill>
                <a:srgbClr val="002060"/>
              </a:solidFill>
            </a:rPr>
            <a:t>γωγεία</a:t>
          </a:r>
          <a:endParaRPr lang="en-US" sz="1400" b="1" dirty="0">
            <a:solidFill>
              <a:srgbClr val="002060"/>
            </a:solidFill>
          </a:endParaRPr>
        </a:p>
      </dgm:t>
    </dgm:pt>
    <dgm:pt modelId="{9D0B6478-82CD-486F-9ACB-33CC10F2994E}" type="parTrans" cxnId="{BAE59BFD-5F31-4035-B49A-992EB83514FC}">
      <dgm:prSet/>
      <dgm:spPr/>
      <dgm:t>
        <a:bodyPr/>
        <a:lstStyle/>
        <a:p>
          <a:endParaRPr lang="el-GR"/>
        </a:p>
      </dgm:t>
    </dgm:pt>
    <dgm:pt modelId="{1B26AEA0-B71E-49D6-B332-21852D6EFC33}" type="sibTrans" cxnId="{BAE59BFD-5F31-4035-B49A-992EB83514FC}">
      <dgm:prSet/>
      <dgm:spPr/>
      <dgm:t>
        <a:bodyPr/>
        <a:lstStyle/>
        <a:p>
          <a:endParaRPr lang="el-GR"/>
        </a:p>
      </dgm:t>
    </dgm:pt>
    <dgm:pt modelId="{E91B5474-3ABB-4912-83A9-C9F1D36BFFBA}" type="pres">
      <dgm:prSet presAssocID="{2F9D38B4-256E-4469-A8A7-3E4E6310A067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CFA47EC-F9CC-43CC-979B-8773B33A0D40}" type="pres">
      <dgm:prSet presAssocID="{C969B2C7-1DD8-4CA6-AFC3-14BA33F7C49A}" presName="centerShape" presStyleLbl="node0" presStyleIdx="0" presStyleCnt="1"/>
      <dgm:spPr/>
    </dgm:pt>
    <dgm:pt modelId="{5D6B7DF6-072C-4707-B5AB-BB8202B87ED6}" type="pres">
      <dgm:prSet presAssocID="{1921D191-95ED-4660-AFC9-069ECED5AFC1}" presName="node" presStyleLbl="node1" presStyleIdx="0" presStyleCnt="4" custScaleX="133328" custScaleY="110889" custRadScaleRad="87453">
        <dgm:presLayoutVars>
          <dgm:bulletEnabled val="1"/>
        </dgm:presLayoutVars>
      </dgm:prSet>
      <dgm:spPr/>
    </dgm:pt>
    <dgm:pt modelId="{4766960D-7361-4FBE-8638-0D9F9E3067FD}" type="pres">
      <dgm:prSet presAssocID="{1921D191-95ED-4660-AFC9-069ECED5AFC1}" presName="dummy" presStyleCnt="0"/>
      <dgm:spPr/>
    </dgm:pt>
    <dgm:pt modelId="{60553C58-C1CE-4CAB-9E1D-339C4E67B155}" type="pres">
      <dgm:prSet presAssocID="{4007C074-2B4B-485A-AC42-C969C614FCC6}" presName="sibTrans" presStyleLbl="sibTrans2D1" presStyleIdx="0" presStyleCnt="4"/>
      <dgm:spPr/>
    </dgm:pt>
    <dgm:pt modelId="{5A300B14-F388-4C2A-BE75-7A290A49ACB3}" type="pres">
      <dgm:prSet presAssocID="{E886213B-8751-4069-93F5-BC1AC9C914FE}" presName="node" presStyleLbl="node1" presStyleIdx="1" presStyleCnt="4" custScaleX="201813" custScaleY="238483" custRadScaleRad="125967" custRadScaleInc="69467">
        <dgm:presLayoutVars>
          <dgm:bulletEnabled val="1"/>
        </dgm:presLayoutVars>
      </dgm:prSet>
      <dgm:spPr/>
    </dgm:pt>
    <dgm:pt modelId="{9FE161E2-B514-4AB5-A9F1-03FF0F8A7F46}" type="pres">
      <dgm:prSet presAssocID="{E886213B-8751-4069-93F5-BC1AC9C914FE}" presName="dummy" presStyleCnt="0"/>
      <dgm:spPr/>
    </dgm:pt>
    <dgm:pt modelId="{0591644A-741E-42DD-A7D9-5E693B687CC1}" type="pres">
      <dgm:prSet presAssocID="{69CE948A-800B-4A0C-A2EB-92B49C36F0C2}" presName="sibTrans" presStyleLbl="sibTrans2D1" presStyleIdx="1" presStyleCnt="4"/>
      <dgm:spPr/>
    </dgm:pt>
    <dgm:pt modelId="{54EA830F-3C77-4ED3-B457-462D7EE540FE}" type="pres">
      <dgm:prSet presAssocID="{C60AF405-6CCA-4244-B0EE-AFE2BA8A883C}" presName="node" presStyleLbl="node1" presStyleIdx="2" presStyleCnt="4" custScaleX="173763" custRadScaleRad="87503" custRadScaleInc="-6445">
        <dgm:presLayoutVars>
          <dgm:bulletEnabled val="1"/>
        </dgm:presLayoutVars>
      </dgm:prSet>
      <dgm:spPr/>
    </dgm:pt>
    <dgm:pt modelId="{F49DEB72-8DBA-4566-89CE-9D3BD82CEC76}" type="pres">
      <dgm:prSet presAssocID="{C60AF405-6CCA-4244-B0EE-AFE2BA8A883C}" presName="dummy" presStyleCnt="0"/>
      <dgm:spPr/>
    </dgm:pt>
    <dgm:pt modelId="{E8A7CF87-3781-4931-A6B9-4ECB62BD286F}" type="pres">
      <dgm:prSet presAssocID="{B870982C-F008-4050-BDDD-6F1918BACCBF}" presName="sibTrans" presStyleLbl="sibTrans2D1" presStyleIdx="2" presStyleCnt="4"/>
      <dgm:spPr/>
    </dgm:pt>
    <dgm:pt modelId="{0E566BD9-4FEB-4A58-B451-730850EDFA58}" type="pres">
      <dgm:prSet presAssocID="{4C0F01A9-0AA5-4A54-891B-5322C45F965E}" presName="node" presStyleLbl="node1" presStyleIdx="3" presStyleCnt="4" custRadScaleRad="83606" custRadScaleInc="-1726">
        <dgm:presLayoutVars>
          <dgm:bulletEnabled val="1"/>
        </dgm:presLayoutVars>
      </dgm:prSet>
      <dgm:spPr/>
    </dgm:pt>
    <dgm:pt modelId="{B7B8A188-5F9C-43C3-B30E-CFA8A30B89E7}" type="pres">
      <dgm:prSet presAssocID="{4C0F01A9-0AA5-4A54-891B-5322C45F965E}" presName="dummy" presStyleCnt="0"/>
      <dgm:spPr/>
    </dgm:pt>
    <dgm:pt modelId="{96B01A0C-EAE6-454A-8005-BB8B4C4D0065}" type="pres">
      <dgm:prSet presAssocID="{1B26AEA0-B71E-49D6-B332-21852D6EFC33}" presName="sibTrans" presStyleLbl="sibTrans2D1" presStyleIdx="3" presStyleCnt="4"/>
      <dgm:spPr/>
    </dgm:pt>
  </dgm:ptLst>
  <dgm:cxnLst>
    <dgm:cxn modelId="{88E2EF1B-93CC-424A-ABA0-3C15CD02EFEB}" srcId="{C969B2C7-1DD8-4CA6-AFC3-14BA33F7C49A}" destId="{C60AF405-6CCA-4244-B0EE-AFE2BA8A883C}" srcOrd="2" destOrd="0" parTransId="{2E63867B-6C0F-410A-AF22-7546C54317A9}" sibTransId="{B870982C-F008-4050-BDDD-6F1918BACCBF}"/>
    <dgm:cxn modelId="{F51DC71D-764F-4D4E-8368-D4C81E979F87}" srcId="{C969B2C7-1DD8-4CA6-AFC3-14BA33F7C49A}" destId="{E886213B-8751-4069-93F5-BC1AC9C914FE}" srcOrd="1" destOrd="0" parTransId="{546DA23A-B9A0-4CA6-8010-F3110FC509C1}" sibTransId="{69CE948A-800B-4A0C-A2EB-92B49C36F0C2}"/>
    <dgm:cxn modelId="{B33BE22B-5DD3-4C84-BE88-7F10961B2838}" type="presOf" srcId="{69CE948A-800B-4A0C-A2EB-92B49C36F0C2}" destId="{0591644A-741E-42DD-A7D9-5E693B687CC1}" srcOrd="0" destOrd="0" presId="urn:microsoft.com/office/officeart/2005/8/layout/radial6"/>
    <dgm:cxn modelId="{33B6482F-1826-4EF9-A5B9-828850B23198}" type="presOf" srcId="{2F9D38B4-256E-4469-A8A7-3E4E6310A067}" destId="{E91B5474-3ABB-4912-83A9-C9F1D36BFFBA}" srcOrd="0" destOrd="0" presId="urn:microsoft.com/office/officeart/2005/8/layout/radial6"/>
    <dgm:cxn modelId="{99B1AA35-C82D-4063-B996-4E2ACE41C7B7}" type="presOf" srcId="{4007C074-2B4B-485A-AC42-C969C614FCC6}" destId="{60553C58-C1CE-4CAB-9E1D-339C4E67B155}" srcOrd="0" destOrd="0" presId="urn:microsoft.com/office/officeart/2005/8/layout/radial6"/>
    <dgm:cxn modelId="{DB240248-E43F-4AD9-BD32-B182A247A186}" srcId="{2F9D38B4-256E-4469-A8A7-3E4E6310A067}" destId="{C969B2C7-1DD8-4CA6-AFC3-14BA33F7C49A}" srcOrd="0" destOrd="0" parTransId="{063B6604-6B71-4422-9DCB-F99A7953257E}" sibTransId="{299EF13E-7B1D-45D4-98C0-6E4C0A84CAB0}"/>
    <dgm:cxn modelId="{B4323A4B-9F44-4F16-BA46-4AD0A70FDFF9}" type="presOf" srcId="{B870982C-F008-4050-BDDD-6F1918BACCBF}" destId="{E8A7CF87-3781-4931-A6B9-4ECB62BD286F}" srcOrd="0" destOrd="0" presId="urn:microsoft.com/office/officeart/2005/8/layout/radial6"/>
    <dgm:cxn modelId="{01A6444B-601B-4A61-9220-F4DC43B0BB89}" type="presOf" srcId="{1921D191-95ED-4660-AFC9-069ECED5AFC1}" destId="{5D6B7DF6-072C-4707-B5AB-BB8202B87ED6}" srcOrd="0" destOrd="0" presId="urn:microsoft.com/office/officeart/2005/8/layout/radial6"/>
    <dgm:cxn modelId="{5E60BF78-6AC0-4EA7-A41C-A3550CEC9E19}" type="presOf" srcId="{C969B2C7-1DD8-4CA6-AFC3-14BA33F7C49A}" destId="{FCFA47EC-F9CC-43CC-979B-8773B33A0D40}" srcOrd="0" destOrd="0" presId="urn:microsoft.com/office/officeart/2005/8/layout/radial6"/>
    <dgm:cxn modelId="{9AF1B959-3D1E-45E0-A773-9994868E46B1}" srcId="{C969B2C7-1DD8-4CA6-AFC3-14BA33F7C49A}" destId="{1921D191-95ED-4660-AFC9-069ECED5AFC1}" srcOrd="0" destOrd="0" parTransId="{8D4D5FDD-67B3-4049-A240-F2378230BCE9}" sibTransId="{4007C074-2B4B-485A-AC42-C969C614FCC6}"/>
    <dgm:cxn modelId="{D693DA8D-DA47-454A-827B-D87763B36C6C}" type="presOf" srcId="{C60AF405-6CCA-4244-B0EE-AFE2BA8A883C}" destId="{54EA830F-3C77-4ED3-B457-462D7EE540FE}" srcOrd="0" destOrd="0" presId="urn:microsoft.com/office/officeart/2005/8/layout/radial6"/>
    <dgm:cxn modelId="{FD63659A-6A8D-411A-9692-42FEB50A359A}" type="presOf" srcId="{1B26AEA0-B71E-49D6-B332-21852D6EFC33}" destId="{96B01A0C-EAE6-454A-8005-BB8B4C4D0065}" srcOrd="0" destOrd="0" presId="urn:microsoft.com/office/officeart/2005/8/layout/radial6"/>
    <dgm:cxn modelId="{F69F7C9A-8026-4AB0-9B11-B5F036A17AD0}" type="presOf" srcId="{E886213B-8751-4069-93F5-BC1AC9C914FE}" destId="{5A300B14-F388-4C2A-BE75-7A290A49ACB3}" srcOrd="0" destOrd="0" presId="urn:microsoft.com/office/officeart/2005/8/layout/radial6"/>
    <dgm:cxn modelId="{98F2FDF0-21C0-4649-AC27-3C69B1125D5F}" type="presOf" srcId="{4C0F01A9-0AA5-4A54-891B-5322C45F965E}" destId="{0E566BD9-4FEB-4A58-B451-730850EDFA58}" srcOrd="0" destOrd="0" presId="urn:microsoft.com/office/officeart/2005/8/layout/radial6"/>
    <dgm:cxn modelId="{BAE59BFD-5F31-4035-B49A-992EB83514FC}" srcId="{C969B2C7-1DD8-4CA6-AFC3-14BA33F7C49A}" destId="{4C0F01A9-0AA5-4A54-891B-5322C45F965E}" srcOrd="3" destOrd="0" parTransId="{9D0B6478-82CD-486F-9ACB-33CC10F2994E}" sibTransId="{1B26AEA0-B71E-49D6-B332-21852D6EFC33}"/>
    <dgm:cxn modelId="{9A668243-A3A2-4F03-8A51-58F76D40495E}" type="presParOf" srcId="{E91B5474-3ABB-4912-83A9-C9F1D36BFFBA}" destId="{FCFA47EC-F9CC-43CC-979B-8773B33A0D40}" srcOrd="0" destOrd="0" presId="urn:microsoft.com/office/officeart/2005/8/layout/radial6"/>
    <dgm:cxn modelId="{212D664A-E43D-4C41-8D19-FF369EA77638}" type="presParOf" srcId="{E91B5474-3ABB-4912-83A9-C9F1D36BFFBA}" destId="{5D6B7DF6-072C-4707-B5AB-BB8202B87ED6}" srcOrd="1" destOrd="0" presId="urn:microsoft.com/office/officeart/2005/8/layout/radial6"/>
    <dgm:cxn modelId="{FA037C11-70B9-4697-A6BF-F8E792B165AE}" type="presParOf" srcId="{E91B5474-3ABB-4912-83A9-C9F1D36BFFBA}" destId="{4766960D-7361-4FBE-8638-0D9F9E3067FD}" srcOrd="2" destOrd="0" presId="urn:microsoft.com/office/officeart/2005/8/layout/radial6"/>
    <dgm:cxn modelId="{CAF98A41-70EC-4996-8AF8-6341210B5AEC}" type="presParOf" srcId="{E91B5474-3ABB-4912-83A9-C9F1D36BFFBA}" destId="{60553C58-C1CE-4CAB-9E1D-339C4E67B155}" srcOrd="3" destOrd="0" presId="urn:microsoft.com/office/officeart/2005/8/layout/radial6"/>
    <dgm:cxn modelId="{3AB24EE8-227B-4634-8457-43ED512807D3}" type="presParOf" srcId="{E91B5474-3ABB-4912-83A9-C9F1D36BFFBA}" destId="{5A300B14-F388-4C2A-BE75-7A290A49ACB3}" srcOrd="4" destOrd="0" presId="urn:microsoft.com/office/officeart/2005/8/layout/radial6"/>
    <dgm:cxn modelId="{B3C0FC39-E556-45D7-B3D8-A91EB4D95035}" type="presParOf" srcId="{E91B5474-3ABB-4912-83A9-C9F1D36BFFBA}" destId="{9FE161E2-B514-4AB5-A9F1-03FF0F8A7F46}" srcOrd="5" destOrd="0" presId="urn:microsoft.com/office/officeart/2005/8/layout/radial6"/>
    <dgm:cxn modelId="{43B3975B-56C5-4DCF-A8AD-0B4210043E8A}" type="presParOf" srcId="{E91B5474-3ABB-4912-83A9-C9F1D36BFFBA}" destId="{0591644A-741E-42DD-A7D9-5E693B687CC1}" srcOrd="6" destOrd="0" presId="urn:microsoft.com/office/officeart/2005/8/layout/radial6"/>
    <dgm:cxn modelId="{1BF9327C-3E68-4A8D-892D-85616BC95BD2}" type="presParOf" srcId="{E91B5474-3ABB-4912-83A9-C9F1D36BFFBA}" destId="{54EA830F-3C77-4ED3-B457-462D7EE540FE}" srcOrd="7" destOrd="0" presId="urn:microsoft.com/office/officeart/2005/8/layout/radial6"/>
    <dgm:cxn modelId="{5F913CE2-C0B3-4452-BD53-CCB39A93C962}" type="presParOf" srcId="{E91B5474-3ABB-4912-83A9-C9F1D36BFFBA}" destId="{F49DEB72-8DBA-4566-89CE-9D3BD82CEC76}" srcOrd="8" destOrd="0" presId="urn:microsoft.com/office/officeart/2005/8/layout/radial6"/>
    <dgm:cxn modelId="{7C780BB6-52D1-4F61-A23D-14746203915A}" type="presParOf" srcId="{E91B5474-3ABB-4912-83A9-C9F1D36BFFBA}" destId="{E8A7CF87-3781-4931-A6B9-4ECB62BD286F}" srcOrd="9" destOrd="0" presId="urn:microsoft.com/office/officeart/2005/8/layout/radial6"/>
    <dgm:cxn modelId="{502D13BE-9112-416B-A18C-57B9DC3EDD85}" type="presParOf" srcId="{E91B5474-3ABB-4912-83A9-C9F1D36BFFBA}" destId="{0E566BD9-4FEB-4A58-B451-730850EDFA58}" srcOrd="10" destOrd="0" presId="urn:microsoft.com/office/officeart/2005/8/layout/radial6"/>
    <dgm:cxn modelId="{735AC371-4B1B-4289-9E57-779C594D74F0}" type="presParOf" srcId="{E91B5474-3ABB-4912-83A9-C9F1D36BFFBA}" destId="{B7B8A188-5F9C-43C3-B30E-CFA8A30B89E7}" srcOrd="11" destOrd="0" presId="urn:microsoft.com/office/officeart/2005/8/layout/radial6"/>
    <dgm:cxn modelId="{8D87F644-4263-4AA3-BCEB-3EF6929E62FF}" type="presParOf" srcId="{E91B5474-3ABB-4912-83A9-C9F1D36BFFBA}" destId="{96B01A0C-EAE6-454A-8005-BB8B4C4D006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2CBC555-B9A6-45EE-8D66-815C92FD4820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AF86AEC1-34E3-4351-96F1-6F8398EE712A}">
      <dgm:prSet phldrT="[Κείμενο]"/>
      <dgm:spPr>
        <a:solidFill>
          <a:schemeClr val="accent2"/>
        </a:solidFill>
      </dgm:spPr>
      <dgm:t>
        <a:bodyPr/>
        <a:lstStyle/>
        <a:p>
          <a:r>
            <a:rPr lang="el-GR" dirty="0"/>
            <a:t>παιδί</a:t>
          </a:r>
        </a:p>
      </dgm:t>
    </dgm:pt>
    <dgm:pt modelId="{BE6C2A9E-6242-4220-9E75-E52A4297E083}" type="parTrans" cxnId="{CDB4DAD7-0194-4AFF-B84B-BBC63473E45A}">
      <dgm:prSet/>
      <dgm:spPr/>
      <dgm:t>
        <a:bodyPr/>
        <a:lstStyle/>
        <a:p>
          <a:endParaRPr lang="el-GR"/>
        </a:p>
      </dgm:t>
    </dgm:pt>
    <dgm:pt modelId="{FEFEDACD-D874-45D8-BD33-FB255512B5E5}" type="sibTrans" cxnId="{CDB4DAD7-0194-4AFF-B84B-BBC63473E45A}">
      <dgm:prSet/>
      <dgm:spPr/>
      <dgm:t>
        <a:bodyPr/>
        <a:lstStyle/>
        <a:p>
          <a:endParaRPr lang="el-GR"/>
        </a:p>
      </dgm:t>
    </dgm:pt>
    <dgm:pt modelId="{6B9B4C0E-5463-4F06-801E-9A699E33F2F8}">
      <dgm:prSet phldrT="[Κείμενο]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el-GR" dirty="0"/>
            <a:t>οικογένεια</a:t>
          </a:r>
        </a:p>
      </dgm:t>
    </dgm:pt>
    <dgm:pt modelId="{21201DF7-D962-4689-9A73-443388BBE9F8}" type="parTrans" cxnId="{C5783097-104A-457F-8865-A90F927EEFF2}">
      <dgm:prSet/>
      <dgm:spPr/>
      <dgm:t>
        <a:bodyPr/>
        <a:lstStyle/>
        <a:p>
          <a:endParaRPr lang="el-GR"/>
        </a:p>
      </dgm:t>
    </dgm:pt>
    <dgm:pt modelId="{44CDB037-61EF-4E20-AD46-660E608C7AE6}" type="sibTrans" cxnId="{C5783097-104A-457F-8865-A90F927EEFF2}">
      <dgm:prSet/>
      <dgm:spPr/>
      <dgm:t>
        <a:bodyPr/>
        <a:lstStyle/>
        <a:p>
          <a:endParaRPr lang="el-GR"/>
        </a:p>
      </dgm:t>
    </dgm:pt>
    <dgm:pt modelId="{34CA4AB8-35CB-4E2E-AECC-9F9C0D38D910}">
      <dgm:prSet phldrT="[Κείμενο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l-GR" dirty="0"/>
            <a:t>σχολείο</a:t>
          </a:r>
        </a:p>
      </dgm:t>
    </dgm:pt>
    <dgm:pt modelId="{0B6C3867-4D27-49EE-AD51-4D5C0062B647}" type="parTrans" cxnId="{B3C2AB9E-B971-4BEF-91D9-D942B2DA8962}">
      <dgm:prSet/>
      <dgm:spPr/>
      <dgm:t>
        <a:bodyPr/>
        <a:lstStyle/>
        <a:p>
          <a:endParaRPr lang="el-GR"/>
        </a:p>
      </dgm:t>
    </dgm:pt>
    <dgm:pt modelId="{CD34E04F-41A1-4E7D-A659-61F3F8706E65}" type="sibTrans" cxnId="{B3C2AB9E-B971-4BEF-91D9-D942B2DA8962}">
      <dgm:prSet/>
      <dgm:spPr/>
      <dgm:t>
        <a:bodyPr/>
        <a:lstStyle/>
        <a:p>
          <a:endParaRPr lang="el-GR"/>
        </a:p>
      </dgm:t>
    </dgm:pt>
    <dgm:pt modelId="{AD621D15-9759-4052-8E51-75703BDCCBBD}" type="pres">
      <dgm:prSet presAssocID="{C2CBC555-B9A6-45EE-8D66-815C92FD4820}" presName="Name0" presStyleCnt="0">
        <dgm:presLayoutVars>
          <dgm:dir/>
          <dgm:resizeHandles val="exact"/>
        </dgm:presLayoutVars>
      </dgm:prSet>
      <dgm:spPr/>
    </dgm:pt>
    <dgm:pt modelId="{9406BF67-1E21-4915-BE4C-8FF9D0794619}" type="pres">
      <dgm:prSet presAssocID="{AF86AEC1-34E3-4351-96F1-6F8398EE712A}" presName="node" presStyleLbl="node1" presStyleIdx="0" presStyleCnt="3">
        <dgm:presLayoutVars>
          <dgm:bulletEnabled val="1"/>
        </dgm:presLayoutVars>
      </dgm:prSet>
      <dgm:spPr/>
    </dgm:pt>
    <dgm:pt modelId="{3DDFC146-557F-4B2F-8BA6-EEEBB7CE7F6F}" type="pres">
      <dgm:prSet presAssocID="{FEFEDACD-D874-45D8-BD33-FB255512B5E5}" presName="sibTrans" presStyleLbl="sibTrans2D1" presStyleIdx="0" presStyleCnt="3"/>
      <dgm:spPr/>
    </dgm:pt>
    <dgm:pt modelId="{6BBF0D2F-60EE-4F88-A3DC-E5C5908BEC82}" type="pres">
      <dgm:prSet presAssocID="{FEFEDACD-D874-45D8-BD33-FB255512B5E5}" presName="connectorText" presStyleLbl="sibTrans2D1" presStyleIdx="0" presStyleCnt="3"/>
      <dgm:spPr/>
    </dgm:pt>
    <dgm:pt modelId="{A0535A28-1C46-4CC8-9486-433375D451FA}" type="pres">
      <dgm:prSet presAssocID="{6B9B4C0E-5463-4F06-801E-9A699E33F2F8}" presName="node" presStyleLbl="node1" presStyleIdx="1" presStyleCnt="3">
        <dgm:presLayoutVars>
          <dgm:bulletEnabled val="1"/>
        </dgm:presLayoutVars>
      </dgm:prSet>
      <dgm:spPr/>
    </dgm:pt>
    <dgm:pt modelId="{AE01A5F0-35F1-476C-A8E7-334552E5B20A}" type="pres">
      <dgm:prSet presAssocID="{44CDB037-61EF-4E20-AD46-660E608C7AE6}" presName="sibTrans" presStyleLbl="sibTrans2D1" presStyleIdx="1" presStyleCnt="3"/>
      <dgm:spPr/>
    </dgm:pt>
    <dgm:pt modelId="{350AE3E1-AC0E-42EF-B6C1-F26822A9BC07}" type="pres">
      <dgm:prSet presAssocID="{44CDB037-61EF-4E20-AD46-660E608C7AE6}" presName="connectorText" presStyleLbl="sibTrans2D1" presStyleIdx="1" presStyleCnt="3"/>
      <dgm:spPr/>
    </dgm:pt>
    <dgm:pt modelId="{8D720751-01EE-4B8E-A815-6418C1413A24}" type="pres">
      <dgm:prSet presAssocID="{34CA4AB8-35CB-4E2E-AECC-9F9C0D38D910}" presName="node" presStyleLbl="node1" presStyleIdx="2" presStyleCnt="3">
        <dgm:presLayoutVars>
          <dgm:bulletEnabled val="1"/>
        </dgm:presLayoutVars>
      </dgm:prSet>
      <dgm:spPr/>
    </dgm:pt>
    <dgm:pt modelId="{94BC238E-EACD-438B-A619-2804EC55C37A}" type="pres">
      <dgm:prSet presAssocID="{CD34E04F-41A1-4E7D-A659-61F3F8706E65}" presName="sibTrans" presStyleLbl="sibTrans2D1" presStyleIdx="2" presStyleCnt="3"/>
      <dgm:spPr/>
    </dgm:pt>
    <dgm:pt modelId="{2CB9C8A7-4C2A-4C0D-B6E9-E823C44AE8D8}" type="pres">
      <dgm:prSet presAssocID="{CD34E04F-41A1-4E7D-A659-61F3F8706E65}" presName="connectorText" presStyleLbl="sibTrans2D1" presStyleIdx="2" presStyleCnt="3"/>
      <dgm:spPr/>
    </dgm:pt>
  </dgm:ptLst>
  <dgm:cxnLst>
    <dgm:cxn modelId="{2DC8871C-AC70-4308-A3F4-646E0AFE59DD}" type="presOf" srcId="{FEFEDACD-D874-45D8-BD33-FB255512B5E5}" destId="{6BBF0D2F-60EE-4F88-A3DC-E5C5908BEC82}" srcOrd="1" destOrd="0" presId="urn:microsoft.com/office/officeart/2005/8/layout/cycle7"/>
    <dgm:cxn modelId="{14767E4D-A240-48DF-854C-074F4390D51D}" type="presOf" srcId="{CD34E04F-41A1-4E7D-A659-61F3F8706E65}" destId="{2CB9C8A7-4C2A-4C0D-B6E9-E823C44AE8D8}" srcOrd="1" destOrd="0" presId="urn:microsoft.com/office/officeart/2005/8/layout/cycle7"/>
    <dgm:cxn modelId="{325D1373-6FE8-4194-B094-E083C0FC04B2}" type="presOf" srcId="{44CDB037-61EF-4E20-AD46-660E608C7AE6}" destId="{350AE3E1-AC0E-42EF-B6C1-F26822A9BC07}" srcOrd="1" destOrd="0" presId="urn:microsoft.com/office/officeart/2005/8/layout/cycle7"/>
    <dgm:cxn modelId="{1369A255-351C-4038-BA2B-3E5E8F01E717}" type="presOf" srcId="{6B9B4C0E-5463-4F06-801E-9A699E33F2F8}" destId="{A0535A28-1C46-4CC8-9486-433375D451FA}" srcOrd="0" destOrd="0" presId="urn:microsoft.com/office/officeart/2005/8/layout/cycle7"/>
    <dgm:cxn modelId="{5110418F-1B1F-4214-9A05-ED136E0F57B1}" type="presOf" srcId="{C2CBC555-B9A6-45EE-8D66-815C92FD4820}" destId="{AD621D15-9759-4052-8E51-75703BDCCBBD}" srcOrd="0" destOrd="0" presId="urn:microsoft.com/office/officeart/2005/8/layout/cycle7"/>
    <dgm:cxn modelId="{AA9FD695-1A68-4ED9-BC4A-A551D6E18A4C}" type="presOf" srcId="{34CA4AB8-35CB-4E2E-AECC-9F9C0D38D910}" destId="{8D720751-01EE-4B8E-A815-6418C1413A24}" srcOrd="0" destOrd="0" presId="urn:microsoft.com/office/officeart/2005/8/layout/cycle7"/>
    <dgm:cxn modelId="{C5783097-104A-457F-8865-A90F927EEFF2}" srcId="{C2CBC555-B9A6-45EE-8D66-815C92FD4820}" destId="{6B9B4C0E-5463-4F06-801E-9A699E33F2F8}" srcOrd="1" destOrd="0" parTransId="{21201DF7-D962-4689-9A73-443388BBE9F8}" sibTransId="{44CDB037-61EF-4E20-AD46-660E608C7AE6}"/>
    <dgm:cxn modelId="{B3C2AB9E-B971-4BEF-91D9-D942B2DA8962}" srcId="{C2CBC555-B9A6-45EE-8D66-815C92FD4820}" destId="{34CA4AB8-35CB-4E2E-AECC-9F9C0D38D910}" srcOrd="2" destOrd="0" parTransId="{0B6C3867-4D27-49EE-AD51-4D5C0062B647}" sibTransId="{CD34E04F-41A1-4E7D-A659-61F3F8706E65}"/>
    <dgm:cxn modelId="{94C371A1-18A5-4B76-B5E9-0D13FC7489B4}" type="presOf" srcId="{FEFEDACD-D874-45D8-BD33-FB255512B5E5}" destId="{3DDFC146-557F-4B2F-8BA6-EEEBB7CE7F6F}" srcOrd="0" destOrd="0" presId="urn:microsoft.com/office/officeart/2005/8/layout/cycle7"/>
    <dgm:cxn modelId="{FBF4E4D3-5D27-4635-9F10-AFD32946AA71}" type="presOf" srcId="{44CDB037-61EF-4E20-AD46-660E608C7AE6}" destId="{AE01A5F0-35F1-476C-A8E7-334552E5B20A}" srcOrd="0" destOrd="0" presId="urn:microsoft.com/office/officeart/2005/8/layout/cycle7"/>
    <dgm:cxn modelId="{0CFA50D6-7B0C-41B7-94A9-EE12DAB57986}" type="presOf" srcId="{CD34E04F-41A1-4E7D-A659-61F3F8706E65}" destId="{94BC238E-EACD-438B-A619-2804EC55C37A}" srcOrd="0" destOrd="0" presId="urn:microsoft.com/office/officeart/2005/8/layout/cycle7"/>
    <dgm:cxn modelId="{CDB4DAD7-0194-4AFF-B84B-BBC63473E45A}" srcId="{C2CBC555-B9A6-45EE-8D66-815C92FD4820}" destId="{AF86AEC1-34E3-4351-96F1-6F8398EE712A}" srcOrd="0" destOrd="0" parTransId="{BE6C2A9E-6242-4220-9E75-E52A4297E083}" sibTransId="{FEFEDACD-D874-45D8-BD33-FB255512B5E5}"/>
    <dgm:cxn modelId="{469420EC-770B-4B68-AAEA-C5A7F6259E21}" type="presOf" srcId="{AF86AEC1-34E3-4351-96F1-6F8398EE712A}" destId="{9406BF67-1E21-4915-BE4C-8FF9D0794619}" srcOrd="0" destOrd="0" presId="urn:microsoft.com/office/officeart/2005/8/layout/cycle7"/>
    <dgm:cxn modelId="{28BDA943-7111-4D03-81C7-B44DF4994D15}" type="presParOf" srcId="{AD621D15-9759-4052-8E51-75703BDCCBBD}" destId="{9406BF67-1E21-4915-BE4C-8FF9D0794619}" srcOrd="0" destOrd="0" presId="urn:microsoft.com/office/officeart/2005/8/layout/cycle7"/>
    <dgm:cxn modelId="{44026C1F-9795-4D97-9F91-35CCAC51514C}" type="presParOf" srcId="{AD621D15-9759-4052-8E51-75703BDCCBBD}" destId="{3DDFC146-557F-4B2F-8BA6-EEEBB7CE7F6F}" srcOrd="1" destOrd="0" presId="urn:microsoft.com/office/officeart/2005/8/layout/cycle7"/>
    <dgm:cxn modelId="{8D86D4BE-F8DF-42CB-8CD5-89FDEC461B12}" type="presParOf" srcId="{3DDFC146-557F-4B2F-8BA6-EEEBB7CE7F6F}" destId="{6BBF0D2F-60EE-4F88-A3DC-E5C5908BEC82}" srcOrd="0" destOrd="0" presId="urn:microsoft.com/office/officeart/2005/8/layout/cycle7"/>
    <dgm:cxn modelId="{D3BB7B1D-AE89-4C4F-A1F2-898A8B9C0945}" type="presParOf" srcId="{AD621D15-9759-4052-8E51-75703BDCCBBD}" destId="{A0535A28-1C46-4CC8-9486-433375D451FA}" srcOrd="2" destOrd="0" presId="urn:microsoft.com/office/officeart/2005/8/layout/cycle7"/>
    <dgm:cxn modelId="{7CA61B98-E6EC-44E6-8C43-38765946A86A}" type="presParOf" srcId="{AD621D15-9759-4052-8E51-75703BDCCBBD}" destId="{AE01A5F0-35F1-476C-A8E7-334552E5B20A}" srcOrd="3" destOrd="0" presId="urn:microsoft.com/office/officeart/2005/8/layout/cycle7"/>
    <dgm:cxn modelId="{2D6975C5-5CC7-42CE-B5D3-1804B6F7F0EA}" type="presParOf" srcId="{AE01A5F0-35F1-476C-A8E7-334552E5B20A}" destId="{350AE3E1-AC0E-42EF-B6C1-F26822A9BC07}" srcOrd="0" destOrd="0" presId="urn:microsoft.com/office/officeart/2005/8/layout/cycle7"/>
    <dgm:cxn modelId="{8AFE334A-0660-4AE6-8995-4784C6D3DA4E}" type="presParOf" srcId="{AD621D15-9759-4052-8E51-75703BDCCBBD}" destId="{8D720751-01EE-4B8E-A815-6418C1413A24}" srcOrd="4" destOrd="0" presId="urn:microsoft.com/office/officeart/2005/8/layout/cycle7"/>
    <dgm:cxn modelId="{7C939644-C804-4075-AD90-81E649536D58}" type="presParOf" srcId="{AD621D15-9759-4052-8E51-75703BDCCBBD}" destId="{94BC238E-EACD-438B-A619-2804EC55C37A}" srcOrd="5" destOrd="0" presId="urn:microsoft.com/office/officeart/2005/8/layout/cycle7"/>
    <dgm:cxn modelId="{7690F9BC-002E-426C-9950-7D9B9FAD4FEC}" type="presParOf" srcId="{94BC238E-EACD-438B-A619-2804EC55C37A}" destId="{2CB9C8A7-4C2A-4C0D-B6E9-E823C44AE8D8}" srcOrd="0" destOrd="0" presId="urn:microsoft.com/office/officeart/2005/8/layout/cycle7"/>
  </dgm:cxnLst>
  <dgm:bg>
    <a:solidFill>
      <a:schemeClr val="bg2">
        <a:lumMod val="5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FE0F4E-F92D-49EF-B4D3-5CF4A4B1E90F}">
      <dsp:nvSpPr>
        <dsp:cNvPr id="0" name=""/>
        <dsp:cNvSpPr/>
      </dsp:nvSpPr>
      <dsp:spPr>
        <a:xfrm>
          <a:off x="2473488" y="0"/>
          <a:ext cx="2411136" cy="1427954"/>
        </a:xfrm>
        <a:prstGeom prst="trapezoid">
          <a:avLst>
            <a:gd name="adj" fmla="val 84426"/>
          </a:avLst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000" b="1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000" b="1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000" b="1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solidFill>
                <a:schemeClr val="bg2">
                  <a:lumMod val="90000"/>
                </a:schemeClr>
              </a:solidFill>
            </a:rPr>
            <a:t>ΚΕΣΥ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0" kern="1200" dirty="0">
              <a:solidFill>
                <a:schemeClr val="bg2">
                  <a:lumMod val="90000"/>
                </a:schemeClr>
              </a:solidFill>
            </a:rPr>
            <a:t>αξιολόγηση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0" kern="1200" dirty="0">
              <a:solidFill>
                <a:schemeClr val="bg2">
                  <a:lumMod val="90000"/>
                </a:schemeClr>
              </a:solidFill>
            </a:rPr>
            <a:t>έκδοση Γνωμάτευσης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000" b="1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000" b="1" kern="1200" dirty="0"/>
        </a:p>
      </dsp:txBody>
      <dsp:txXfrm>
        <a:off x="2473488" y="0"/>
        <a:ext cx="2411136" cy="1427954"/>
      </dsp:txXfrm>
    </dsp:sp>
    <dsp:sp modelId="{9DFBF743-486D-4040-A99F-74BECBFCA437}">
      <dsp:nvSpPr>
        <dsp:cNvPr id="0" name=""/>
        <dsp:cNvSpPr/>
      </dsp:nvSpPr>
      <dsp:spPr>
        <a:xfrm>
          <a:off x="1267920" y="1427954"/>
          <a:ext cx="4822273" cy="1427954"/>
        </a:xfrm>
        <a:prstGeom prst="trapezoid">
          <a:avLst>
            <a:gd name="adj" fmla="val 84426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>
              <a:solidFill>
                <a:schemeClr val="bg2">
                  <a:lumMod val="75000"/>
                </a:schemeClr>
              </a:solidFill>
            </a:rPr>
            <a:t>ΕΔΕΑΥ</a:t>
          </a:r>
          <a:r>
            <a:rPr lang="el-GR" sz="1800" kern="1200" dirty="0">
              <a:solidFill>
                <a:schemeClr val="bg2">
                  <a:lumMod val="75000"/>
                </a:schemeClr>
              </a:solidFill>
            </a:rPr>
            <a:t>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schemeClr val="bg2">
                  <a:lumMod val="75000"/>
                </a:schemeClr>
              </a:solidFill>
            </a:rPr>
            <a:t> Εκπαιδευτικός, Εκπαιδευτικός ΕΑΕ, Κοινωνικός Λειτουργός, Ψυχολόγος</a:t>
          </a:r>
        </a:p>
      </dsp:txBody>
      <dsp:txXfrm>
        <a:off x="2111818" y="1427954"/>
        <a:ext cx="3134477" cy="1427954"/>
      </dsp:txXfrm>
    </dsp:sp>
    <dsp:sp modelId="{38C10ECE-D47E-4EBD-BC8F-F9EBE44209C8}">
      <dsp:nvSpPr>
        <dsp:cNvPr id="0" name=""/>
        <dsp:cNvSpPr/>
      </dsp:nvSpPr>
      <dsp:spPr>
        <a:xfrm>
          <a:off x="0" y="2855909"/>
          <a:ext cx="7358113" cy="1501808"/>
        </a:xfrm>
        <a:prstGeom prst="trapezoid">
          <a:avLst>
            <a:gd name="adj" fmla="val 84426"/>
          </a:avLst>
        </a:prstGeom>
        <a:solidFill>
          <a:schemeClr val="accent4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400" kern="1200" dirty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000" kern="1200" dirty="0">
            <a:solidFill>
              <a:schemeClr val="bg2">
                <a:lumMod val="90000"/>
              </a:schemeClr>
            </a:solidFill>
          </a:endParaRPr>
        </a:p>
        <a:p>
          <a:pPr marL="0" marR="0" lvl="0" indent="0" algn="ctr" defTabSz="10668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l-GR" sz="2000" b="1" kern="1200" dirty="0">
              <a:solidFill>
                <a:schemeClr val="bg2">
                  <a:lumMod val="90000"/>
                </a:schemeClr>
              </a:solidFill>
            </a:rPr>
            <a:t>Σχολείο</a:t>
          </a:r>
        </a:p>
        <a:p>
          <a:pPr marL="0" marR="0" lvl="0" indent="0" algn="ctr" defTabSz="10668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l-GR" sz="1800" kern="1200" dirty="0">
              <a:solidFill>
                <a:schemeClr val="bg2">
                  <a:lumMod val="90000"/>
                </a:schemeClr>
              </a:solidFill>
            </a:rPr>
            <a:t>εκπαιδευτικός τάξης  εκπαιδευτικός ειδικότητας, εκπαιδευτικός  ΕΑΕ,  Συμβούλιο Τάξης, Ψυχολόγος, Κοινωνικός Λειτουργός,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>
              <a:solidFill>
                <a:schemeClr val="bg2">
                  <a:lumMod val="90000"/>
                </a:schemeClr>
              </a:solidFill>
            </a:rPr>
            <a:t>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800" kern="1200" dirty="0"/>
        </a:p>
      </dsp:txBody>
      <dsp:txXfrm>
        <a:off x="1287669" y="2855909"/>
        <a:ext cx="4782774" cy="15018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4DEA74-A236-4E82-9FFB-96DF0381FCC8}">
      <dsp:nvSpPr>
        <dsp:cNvPr id="0" name=""/>
        <dsp:cNvSpPr/>
      </dsp:nvSpPr>
      <dsp:spPr>
        <a:xfrm>
          <a:off x="3131306" y="1390"/>
          <a:ext cx="1966986" cy="1966986"/>
        </a:xfrm>
        <a:prstGeom prst="ellipse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b="1" kern="1200" dirty="0"/>
            <a:t>ΚΕΣΥ</a:t>
          </a:r>
        </a:p>
      </dsp:txBody>
      <dsp:txXfrm>
        <a:off x="3419364" y="289448"/>
        <a:ext cx="1390870" cy="1390870"/>
      </dsp:txXfrm>
    </dsp:sp>
    <dsp:sp modelId="{8FE1FCC4-3971-4E1B-A0F9-634C1724CE2C}">
      <dsp:nvSpPr>
        <dsp:cNvPr id="0" name=""/>
        <dsp:cNvSpPr/>
      </dsp:nvSpPr>
      <dsp:spPr>
        <a:xfrm rot="3600000">
          <a:off x="4584392" y="1918261"/>
          <a:ext cx="521866" cy="6638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300" kern="1200"/>
        </a:p>
      </dsp:txBody>
      <dsp:txXfrm>
        <a:off x="4623532" y="1983241"/>
        <a:ext cx="365306" cy="398314"/>
      </dsp:txXfrm>
    </dsp:sp>
    <dsp:sp modelId="{ECE5DB1B-020F-4BD3-A450-580E16BBFFF8}">
      <dsp:nvSpPr>
        <dsp:cNvPr id="0" name=""/>
        <dsp:cNvSpPr/>
      </dsp:nvSpPr>
      <dsp:spPr>
        <a:xfrm>
          <a:off x="4607126" y="2557585"/>
          <a:ext cx="1966986" cy="1966986"/>
        </a:xfrm>
        <a:prstGeom prst="ellipse">
          <a:avLst/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b="1" kern="1200" dirty="0"/>
            <a:t>ΕΔΕΑΥ</a:t>
          </a:r>
        </a:p>
      </dsp:txBody>
      <dsp:txXfrm>
        <a:off x="4895184" y="2845643"/>
        <a:ext cx="1390870" cy="1390870"/>
      </dsp:txXfrm>
    </dsp:sp>
    <dsp:sp modelId="{69D2A281-34ED-4C2B-A536-6E9591BC1099}">
      <dsp:nvSpPr>
        <dsp:cNvPr id="0" name=""/>
        <dsp:cNvSpPr/>
      </dsp:nvSpPr>
      <dsp:spPr>
        <a:xfrm rot="10800000">
          <a:off x="3868636" y="3209150"/>
          <a:ext cx="521866" cy="6638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300" kern="1200"/>
        </a:p>
      </dsp:txBody>
      <dsp:txXfrm rot="10800000">
        <a:off x="4025196" y="3341922"/>
        <a:ext cx="365306" cy="398314"/>
      </dsp:txXfrm>
    </dsp:sp>
    <dsp:sp modelId="{94B66DC5-BF03-441D-A399-B76B965B7996}">
      <dsp:nvSpPr>
        <dsp:cNvPr id="0" name=""/>
        <dsp:cNvSpPr/>
      </dsp:nvSpPr>
      <dsp:spPr>
        <a:xfrm>
          <a:off x="1655486" y="2557585"/>
          <a:ext cx="1966986" cy="1966986"/>
        </a:xfrm>
        <a:prstGeom prst="ellipse">
          <a:avLst/>
        </a:prstGeom>
        <a:solidFill>
          <a:schemeClr val="accent5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b="1" kern="1200" dirty="0"/>
            <a:t>ΣΧΟΛΕΙΟ</a:t>
          </a:r>
        </a:p>
      </dsp:txBody>
      <dsp:txXfrm>
        <a:off x="1943544" y="2845643"/>
        <a:ext cx="1390870" cy="1390870"/>
      </dsp:txXfrm>
    </dsp:sp>
    <dsp:sp modelId="{B375EB6C-A6F5-4B1D-9153-D240AE599E07}">
      <dsp:nvSpPr>
        <dsp:cNvPr id="0" name=""/>
        <dsp:cNvSpPr/>
      </dsp:nvSpPr>
      <dsp:spPr>
        <a:xfrm rot="18000000">
          <a:off x="3108571" y="1943843"/>
          <a:ext cx="521866" cy="6638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300" kern="1200"/>
        </a:p>
      </dsp:txBody>
      <dsp:txXfrm>
        <a:off x="3147711" y="2144407"/>
        <a:ext cx="365306" cy="3983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398789-89CF-4D17-82A8-35C34C26DA31}">
      <dsp:nvSpPr>
        <dsp:cNvPr id="0" name=""/>
        <dsp:cNvSpPr/>
      </dsp:nvSpPr>
      <dsp:spPr>
        <a:xfrm>
          <a:off x="5164395" y="0"/>
          <a:ext cx="2893810" cy="1874533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b="1" kern="1200" dirty="0">
              <a:solidFill>
                <a:schemeClr val="accent2">
                  <a:lumMod val="50000"/>
                </a:schemeClr>
              </a:solidFill>
            </a:rPr>
            <a:t>Περιγραφική εκπαιδευτική αξιολόγηση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l-GR" sz="1500" b="1" kern="1200" dirty="0">
            <a:solidFill>
              <a:schemeClr val="accent2">
                <a:lumMod val="50000"/>
              </a:schemeClr>
            </a:solidFill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b="1" i="1" kern="1200" dirty="0">
              <a:solidFill>
                <a:schemeClr val="accent2">
                  <a:lumMod val="50000"/>
                </a:schemeClr>
              </a:solidFill>
            </a:rPr>
            <a:t>              Σχολείο</a:t>
          </a:r>
          <a:endParaRPr lang="el-GR" sz="1500" kern="1200" dirty="0"/>
        </a:p>
      </dsp:txBody>
      <dsp:txXfrm>
        <a:off x="6073716" y="41177"/>
        <a:ext cx="1943313" cy="1323545"/>
      </dsp:txXfrm>
    </dsp:sp>
    <dsp:sp modelId="{D2F56142-1227-4A2A-BB57-B945E31C46B8}">
      <dsp:nvSpPr>
        <dsp:cNvPr id="0" name=""/>
        <dsp:cNvSpPr/>
      </dsp:nvSpPr>
      <dsp:spPr>
        <a:xfrm>
          <a:off x="1425166" y="241205"/>
          <a:ext cx="3156037" cy="2619851"/>
        </a:xfrm>
        <a:prstGeom prst="pieWedge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l-GR" altLang="el-GR" sz="2000" b="1" kern="1200" dirty="0">
              <a:solidFill>
                <a:schemeClr val="accent2">
                  <a:lumMod val="50000"/>
                </a:schemeClr>
              </a:solidFill>
              <a:latin typeface="Calibri" pitchFamily="34" charset="0"/>
              <a:cs typeface="Calibri" pitchFamily="34" charset="0"/>
            </a:rPr>
            <a:t>Κοινωνικό ιστορικό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endParaRPr lang="el-GR" altLang="el-GR" sz="1400" b="1" i="1" kern="1200" dirty="0">
            <a:solidFill>
              <a:schemeClr val="accent6">
                <a:lumMod val="50000"/>
              </a:schemeClr>
            </a:solidFill>
            <a:latin typeface="inherit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l-GR" altLang="el-GR" sz="1400" b="1" i="1" kern="1200" dirty="0">
              <a:solidFill>
                <a:schemeClr val="accent6">
                  <a:lumMod val="50000"/>
                </a:schemeClr>
              </a:solidFill>
              <a:latin typeface="inherit"/>
            </a:rPr>
            <a:t>Κοινωνικός Λειτουργός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endParaRPr lang="el-GR" altLang="el-GR" sz="1400" b="1" i="1" kern="1200" dirty="0">
            <a:solidFill>
              <a:schemeClr val="accent6">
                <a:lumMod val="50000"/>
              </a:schemeClr>
            </a:solidFill>
            <a:latin typeface="inherit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endParaRPr lang="en-US" altLang="el-GR" sz="1400" b="1" i="1" kern="1200" dirty="0">
            <a:solidFill>
              <a:schemeClr val="accent6">
                <a:lumMod val="50000"/>
              </a:schemeClr>
            </a:solidFill>
            <a:latin typeface="inherit"/>
          </a:endParaRPr>
        </a:p>
      </dsp:txBody>
      <dsp:txXfrm>
        <a:off x="2349548" y="1008542"/>
        <a:ext cx="2231655" cy="1852514"/>
      </dsp:txXfrm>
    </dsp:sp>
    <dsp:sp modelId="{0207649C-2DF9-42A0-81C2-3833FBF21C1D}">
      <dsp:nvSpPr>
        <dsp:cNvPr id="0" name=""/>
        <dsp:cNvSpPr/>
      </dsp:nvSpPr>
      <dsp:spPr>
        <a:xfrm rot="5400000">
          <a:off x="4253451" y="238314"/>
          <a:ext cx="2619851" cy="2625634"/>
        </a:xfrm>
        <a:prstGeom prst="pieWedge">
          <a:avLst/>
        </a:prstGeom>
        <a:solidFill>
          <a:schemeClr val="accent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r>
            <a:rPr lang="el-GR" sz="2000" b="1" kern="1200" dirty="0">
              <a:solidFill>
                <a:schemeClr val="bg2">
                  <a:lumMod val="75000"/>
                </a:schemeClr>
              </a:solidFill>
            </a:rPr>
            <a:t>Εκπαιδευτική Αξιολόγηση</a:t>
          </a:r>
          <a:endParaRPr lang="el-GR" sz="1600" b="1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r>
            <a:rPr lang="el-GR" sz="1600" b="1" i="1" kern="1200" dirty="0"/>
            <a:t>Εκπαιδευτικός ΕΑΕ</a:t>
          </a:r>
        </a:p>
      </dsp:txBody>
      <dsp:txXfrm rot="-5400000">
        <a:off x="4250560" y="1008543"/>
        <a:ext cx="1856604" cy="1852514"/>
      </dsp:txXfrm>
    </dsp:sp>
    <dsp:sp modelId="{E5D4BCCD-2ED9-4058-8FB0-D2B5234349F9}">
      <dsp:nvSpPr>
        <dsp:cNvPr id="0" name=""/>
        <dsp:cNvSpPr/>
      </dsp:nvSpPr>
      <dsp:spPr>
        <a:xfrm rot="10800000">
          <a:off x="4157192" y="2854295"/>
          <a:ext cx="2781120" cy="3035910"/>
        </a:xfrm>
        <a:prstGeom prst="pieWedg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rgbClr val="002060"/>
              </a:solidFill>
            </a:rPr>
            <a:t> 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rgbClr val="002060"/>
              </a:solidFill>
            </a:rPr>
            <a:t>   </a:t>
          </a:r>
          <a:r>
            <a:rPr lang="el-GR" sz="1800" b="1" kern="1200" dirty="0">
              <a:solidFill>
                <a:srgbClr val="002060"/>
              </a:solidFill>
            </a:rPr>
            <a:t>Ψυχολογική Αξιολόγηση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800" b="1" kern="1200" dirty="0">
            <a:solidFill>
              <a:srgbClr val="002060"/>
            </a:solidFill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i="1" kern="1200" dirty="0">
              <a:solidFill>
                <a:srgbClr val="002060"/>
              </a:solidFill>
            </a:rPr>
            <a:t>Ψυχολόγος</a:t>
          </a:r>
          <a:endParaRPr lang="en-US" sz="1600" b="1" i="1" kern="1200" dirty="0">
            <a:solidFill>
              <a:srgbClr val="002060"/>
            </a:solidFill>
          </a:endParaRPr>
        </a:p>
      </dsp:txBody>
      <dsp:txXfrm rot="10800000">
        <a:off x="4157192" y="2854295"/>
        <a:ext cx="1966549" cy="2146713"/>
      </dsp:txXfrm>
    </dsp:sp>
    <dsp:sp modelId="{93324020-C996-425E-BD8B-B4CB02DECBD0}">
      <dsp:nvSpPr>
        <dsp:cNvPr id="0" name=""/>
        <dsp:cNvSpPr/>
      </dsp:nvSpPr>
      <dsp:spPr>
        <a:xfrm rot="16200000">
          <a:off x="1286116" y="3018773"/>
          <a:ext cx="2994717" cy="2739979"/>
        </a:xfrm>
        <a:prstGeom prst="pieWedge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kern="1200" dirty="0" err="1">
              <a:solidFill>
                <a:schemeClr val="tx2">
                  <a:lumMod val="50000"/>
                </a:schemeClr>
              </a:solidFill>
            </a:rPr>
            <a:t>Λογοθεραπευτική</a:t>
          </a:r>
          <a:r>
            <a:rPr lang="el-GR" sz="1600" b="1" kern="1200" dirty="0">
              <a:solidFill>
                <a:schemeClr val="tx2">
                  <a:lumMod val="50000"/>
                </a:schemeClr>
              </a:solidFill>
            </a:rPr>
            <a:t>  Αξιολόγηση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kern="1200" dirty="0" err="1">
              <a:solidFill>
                <a:schemeClr val="tx2">
                  <a:lumMod val="50000"/>
                </a:schemeClr>
              </a:solidFill>
            </a:rPr>
            <a:t>Εργοθεραπευτική</a:t>
          </a:r>
          <a:r>
            <a:rPr lang="el-GR" sz="1600" b="1" kern="1200" dirty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l-GR" sz="1600" b="1" kern="1200" dirty="0" err="1">
              <a:solidFill>
                <a:schemeClr val="tx2">
                  <a:lumMod val="50000"/>
                </a:schemeClr>
              </a:solidFill>
            </a:rPr>
            <a:t>αξιολογηση</a:t>
          </a:r>
          <a:endParaRPr lang="el-GR" sz="1600" b="1" kern="1200" dirty="0">
            <a:solidFill>
              <a:schemeClr val="tx2">
                <a:lumMod val="50000"/>
              </a:schemeClr>
            </a:solidFill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400" b="1" i="1" kern="1200" dirty="0">
            <a:solidFill>
              <a:srgbClr val="002060"/>
            </a:solidFill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b="1" i="1" kern="1200" dirty="0">
              <a:solidFill>
                <a:schemeClr val="tx1">
                  <a:lumMod val="95000"/>
                  <a:lumOff val="5000"/>
                </a:schemeClr>
              </a:solidFill>
            </a:rPr>
            <a:t>Λογοθεραπευτής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b="1" i="1" kern="1200" dirty="0" err="1">
              <a:solidFill>
                <a:schemeClr val="tx1">
                  <a:lumMod val="95000"/>
                  <a:lumOff val="5000"/>
                </a:schemeClr>
              </a:solidFill>
            </a:rPr>
            <a:t>Εργοθεραπευτής</a:t>
          </a:r>
          <a:endParaRPr lang="en-US" sz="1400" b="1" i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 rot="5400000">
        <a:off x="2216006" y="2891405"/>
        <a:ext cx="1937458" cy="2117585"/>
      </dsp:txXfrm>
    </dsp:sp>
    <dsp:sp modelId="{DB2E0AB5-5E6E-4312-AA8C-076B0FC2865D}">
      <dsp:nvSpPr>
        <dsp:cNvPr id="0" name=""/>
        <dsp:cNvSpPr/>
      </dsp:nvSpPr>
      <dsp:spPr>
        <a:xfrm>
          <a:off x="3786216" y="2428894"/>
          <a:ext cx="875758" cy="761529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E5F6A7-67B4-4A3F-BA4F-E74A2B2A0112}">
      <dsp:nvSpPr>
        <dsp:cNvPr id="0" name=""/>
        <dsp:cNvSpPr/>
      </dsp:nvSpPr>
      <dsp:spPr>
        <a:xfrm rot="10800000">
          <a:off x="3812681" y="2694641"/>
          <a:ext cx="875758" cy="761529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23BAEA-2564-4A43-89D3-F300FB587BE1}">
      <dsp:nvSpPr>
        <dsp:cNvPr id="0" name=""/>
        <dsp:cNvSpPr/>
      </dsp:nvSpPr>
      <dsp:spPr>
        <a:xfrm>
          <a:off x="2357459" y="0"/>
          <a:ext cx="2428892" cy="2428892"/>
        </a:xfrm>
        <a:prstGeom prst="ellipse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/>
            <a:t>Σ.Δ.Ε.Υ.</a:t>
          </a:r>
        </a:p>
      </dsp:txBody>
      <dsp:txXfrm>
        <a:off x="2934321" y="182166"/>
        <a:ext cx="1275168" cy="412911"/>
      </dsp:txXfrm>
    </dsp:sp>
    <dsp:sp modelId="{F7317722-7798-4C54-ACC9-7A9196C71D88}">
      <dsp:nvSpPr>
        <dsp:cNvPr id="0" name=""/>
        <dsp:cNvSpPr/>
      </dsp:nvSpPr>
      <dsp:spPr>
        <a:xfrm>
          <a:off x="3071833" y="785810"/>
          <a:ext cx="1117921" cy="928705"/>
        </a:xfrm>
        <a:prstGeom prst="ellipse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b="1" kern="1200" dirty="0"/>
            <a:t>ειδικό σχολείο</a:t>
          </a:r>
        </a:p>
      </dsp:txBody>
      <dsp:txXfrm>
        <a:off x="3235549" y="1017986"/>
        <a:ext cx="790490" cy="46435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01A0C-EAE6-454A-8005-BB8B4C4D0065}">
      <dsp:nvSpPr>
        <dsp:cNvPr id="0" name=""/>
        <dsp:cNvSpPr/>
      </dsp:nvSpPr>
      <dsp:spPr>
        <a:xfrm>
          <a:off x="1009414" y="601983"/>
          <a:ext cx="2819761" cy="2819761"/>
        </a:xfrm>
        <a:prstGeom prst="blockArc">
          <a:avLst>
            <a:gd name="adj1" fmla="val 11162621"/>
            <a:gd name="adj2" fmla="val 15653102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A7CF87-3781-4931-A6B9-4ECB62BD286F}">
      <dsp:nvSpPr>
        <dsp:cNvPr id="0" name=""/>
        <dsp:cNvSpPr/>
      </dsp:nvSpPr>
      <dsp:spPr>
        <a:xfrm>
          <a:off x="1006271" y="284865"/>
          <a:ext cx="2819761" cy="2819761"/>
        </a:xfrm>
        <a:prstGeom prst="blockArc">
          <a:avLst>
            <a:gd name="adj1" fmla="val 5836427"/>
            <a:gd name="adj2" fmla="val 10369237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91644A-741E-42DD-A7D9-5E693B687CC1}">
      <dsp:nvSpPr>
        <dsp:cNvPr id="0" name=""/>
        <dsp:cNvSpPr/>
      </dsp:nvSpPr>
      <dsp:spPr>
        <a:xfrm>
          <a:off x="1243000" y="336570"/>
          <a:ext cx="2819761" cy="2819761"/>
        </a:xfrm>
        <a:prstGeom prst="blockArc">
          <a:avLst>
            <a:gd name="adj1" fmla="val 1912301"/>
            <a:gd name="adj2" fmla="val 6442061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553C58-C1CE-4CAB-9E1D-339C4E67B155}">
      <dsp:nvSpPr>
        <dsp:cNvPr id="0" name=""/>
        <dsp:cNvSpPr/>
      </dsp:nvSpPr>
      <dsp:spPr>
        <a:xfrm>
          <a:off x="1123625" y="578662"/>
          <a:ext cx="2819761" cy="2819761"/>
        </a:xfrm>
        <a:prstGeom prst="blockArc">
          <a:avLst>
            <a:gd name="adj1" fmla="val 15362040"/>
            <a:gd name="adj2" fmla="val 1237436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FA47EC-F9CC-43CC-979B-8773B33A0D40}">
      <dsp:nvSpPr>
        <dsp:cNvPr id="0" name=""/>
        <dsp:cNvSpPr/>
      </dsp:nvSpPr>
      <dsp:spPr>
        <a:xfrm>
          <a:off x="1552699" y="1208032"/>
          <a:ext cx="1296850" cy="1296850"/>
        </a:xfrm>
        <a:prstGeom prst="ellipse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b="1" kern="1200" dirty="0">
              <a:solidFill>
                <a:srgbClr val="002060"/>
              </a:solidFill>
            </a:rPr>
            <a:t>ΣΔΕΥ</a:t>
          </a:r>
        </a:p>
      </dsp:txBody>
      <dsp:txXfrm>
        <a:off x="1742618" y="1397951"/>
        <a:ext cx="917012" cy="917012"/>
      </dsp:txXfrm>
    </dsp:sp>
    <dsp:sp modelId="{5D6B7DF6-072C-4707-B5AB-BB8202B87ED6}">
      <dsp:nvSpPr>
        <dsp:cNvPr id="0" name=""/>
        <dsp:cNvSpPr/>
      </dsp:nvSpPr>
      <dsp:spPr>
        <a:xfrm>
          <a:off x="1595952" y="148732"/>
          <a:ext cx="1210345" cy="1006644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kern="1200" dirty="0">
              <a:solidFill>
                <a:srgbClr val="002060"/>
              </a:solidFill>
            </a:rPr>
            <a:t>Δημοτικά</a:t>
          </a:r>
        </a:p>
      </dsp:txBody>
      <dsp:txXfrm>
        <a:off x="1773203" y="296152"/>
        <a:ext cx="855843" cy="711804"/>
      </dsp:txXfrm>
    </dsp:sp>
    <dsp:sp modelId="{5A300B14-F388-4C2A-BE75-7A290A49ACB3}">
      <dsp:nvSpPr>
        <dsp:cNvPr id="0" name=""/>
        <dsp:cNvSpPr/>
      </dsp:nvSpPr>
      <dsp:spPr>
        <a:xfrm>
          <a:off x="2906420" y="1391169"/>
          <a:ext cx="1832048" cy="2164937"/>
        </a:xfrm>
        <a:prstGeom prst="ellipse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solidFill>
                <a:srgbClr val="C00000"/>
              </a:solidFill>
            </a:rPr>
            <a:t>ΕΔΕΑΥ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b="1" kern="1200" dirty="0">
              <a:solidFill>
                <a:schemeClr val="tx1">
                  <a:lumMod val="85000"/>
                  <a:lumOff val="15000"/>
                </a:schemeClr>
              </a:solidFill>
            </a:rPr>
            <a:t>Εκπαιδευτικός ΕΑΕ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b="1" kern="1200" dirty="0" err="1">
              <a:solidFill>
                <a:schemeClr val="tx1">
                  <a:lumMod val="85000"/>
                  <a:lumOff val="15000"/>
                </a:schemeClr>
              </a:solidFill>
            </a:rPr>
            <a:t>Ψυχολογος</a:t>
          </a:r>
          <a:endParaRPr lang="en-US" sz="1400" b="1" kern="1200" dirty="0">
            <a:solidFill>
              <a:schemeClr val="tx1">
                <a:lumMod val="85000"/>
                <a:lumOff val="15000"/>
              </a:schemeClr>
            </a:solidFill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>
                  <a:lumMod val="85000"/>
                  <a:lumOff val="15000"/>
                </a:schemeClr>
              </a:solidFill>
            </a:rPr>
            <a:t> </a:t>
          </a:r>
          <a:r>
            <a:rPr lang="el-GR" sz="1400" b="1" kern="1200" dirty="0">
              <a:solidFill>
                <a:schemeClr val="tx1">
                  <a:lumMod val="85000"/>
                  <a:lumOff val="15000"/>
                </a:schemeClr>
              </a:solidFill>
            </a:rPr>
            <a:t>Κοινωνικός Λειτουργός</a:t>
          </a:r>
          <a:endParaRPr lang="en-US" sz="1400" b="1" kern="1200" dirty="0">
            <a:solidFill>
              <a:schemeClr val="tx1">
                <a:lumMod val="85000"/>
                <a:lumOff val="15000"/>
              </a:schemeClr>
            </a:solidFill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b="1" kern="1200" dirty="0">
              <a:solidFill>
                <a:schemeClr val="tx1">
                  <a:lumMod val="85000"/>
                  <a:lumOff val="15000"/>
                </a:schemeClr>
              </a:solidFill>
            </a:rPr>
            <a:t>Εκπαιδευτικός Τάξης</a:t>
          </a:r>
        </a:p>
      </dsp:txBody>
      <dsp:txXfrm>
        <a:off x="3174717" y="1708217"/>
        <a:ext cx="1295454" cy="1530841"/>
      </dsp:txXfrm>
    </dsp:sp>
    <dsp:sp modelId="{54EA830F-3C77-4ED3-B457-462D7EE540FE}">
      <dsp:nvSpPr>
        <dsp:cNvPr id="0" name=""/>
        <dsp:cNvSpPr/>
      </dsp:nvSpPr>
      <dsp:spPr>
        <a:xfrm>
          <a:off x="1453077" y="2606965"/>
          <a:ext cx="1577412" cy="907795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>
              <a:solidFill>
                <a:srgbClr val="002060"/>
              </a:solidFill>
            </a:rPr>
            <a:t>Γυμνάσια</a:t>
          </a:r>
        </a:p>
      </dsp:txBody>
      <dsp:txXfrm>
        <a:off x="1684084" y="2739908"/>
        <a:ext cx="1115398" cy="641909"/>
      </dsp:txXfrm>
    </dsp:sp>
    <dsp:sp modelId="{0E566BD9-4FEB-4A58-B451-730850EDFA58}">
      <dsp:nvSpPr>
        <dsp:cNvPr id="0" name=""/>
        <dsp:cNvSpPr/>
      </dsp:nvSpPr>
      <dsp:spPr>
        <a:xfrm>
          <a:off x="595852" y="1412965"/>
          <a:ext cx="907795" cy="907795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1200" kern="1200" dirty="0">
            <a:solidFill>
              <a:srgbClr val="002060"/>
            </a:solidFill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l-GR" sz="1400" b="1" kern="1200" dirty="0" err="1">
              <a:solidFill>
                <a:srgbClr val="002060"/>
              </a:solidFill>
            </a:rPr>
            <a:t>Νηπια</a:t>
          </a:r>
          <a:r>
            <a:rPr lang="el-GR" sz="1400" b="1" kern="1200" dirty="0">
              <a:solidFill>
                <a:srgbClr val="002060"/>
              </a:solidFill>
            </a:rPr>
            <a:t>-</a:t>
          </a:r>
          <a:r>
            <a:rPr lang="el-GR" sz="1400" b="1" kern="1200" dirty="0" err="1">
              <a:solidFill>
                <a:srgbClr val="002060"/>
              </a:solidFill>
            </a:rPr>
            <a:t>γωγεία</a:t>
          </a:r>
          <a:endParaRPr lang="en-US" sz="1400" b="1" kern="1200" dirty="0">
            <a:solidFill>
              <a:srgbClr val="002060"/>
            </a:solidFill>
          </a:endParaRPr>
        </a:p>
      </dsp:txBody>
      <dsp:txXfrm>
        <a:off x="728795" y="1545908"/>
        <a:ext cx="641909" cy="64190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06BF67-1E21-4915-BE4C-8FF9D0794619}">
      <dsp:nvSpPr>
        <dsp:cNvPr id="0" name=""/>
        <dsp:cNvSpPr/>
      </dsp:nvSpPr>
      <dsp:spPr>
        <a:xfrm>
          <a:off x="2943448" y="1529"/>
          <a:ext cx="2342703" cy="1171351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500" kern="1200" dirty="0"/>
            <a:t>παιδί</a:t>
          </a:r>
        </a:p>
      </dsp:txBody>
      <dsp:txXfrm>
        <a:off x="2977756" y="35837"/>
        <a:ext cx="2274087" cy="1102735"/>
      </dsp:txXfrm>
    </dsp:sp>
    <dsp:sp modelId="{3DDFC146-557F-4B2F-8BA6-EEEBB7CE7F6F}">
      <dsp:nvSpPr>
        <dsp:cNvPr id="0" name=""/>
        <dsp:cNvSpPr/>
      </dsp:nvSpPr>
      <dsp:spPr>
        <a:xfrm rot="3600000">
          <a:off x="4471375" y="2057994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700" kern="1200"/>
        </a:p>
      </dsp:txBody>
      <dsp:txXfrm>
        <a:off x="4594367" y="2139989"/>
        <a:ext cx="975885" cy="245983"/>
      </dsp:txXfrm>
    </dsp:sp>
    <dsp:sp modelId="{A0535A28-1C46-4CC8-9486-433375D451FA}">
      <dsp:nvSpPr>
        <dsp:cNvPr id="0" name=""/>
        <dsp:cNvSpPr/>
      </dsp:nvSpPr>
      <dsp:spPr>
        <a:xfrm>
          <a:off x="4878468" y="3353082"/>
          <a:ext cx="2342703" cy="1171351"/>
        </a:xfrm>
        <a:prstGeom prst="roundRect">
          <a:avLst>
            <a:gd name="adj" fmla="val 10000"/>
          </a:avLst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500" kern="1200" dirty="0"/>
            <a:t>οικογένεια</a:t>
          </a:r>
        </a:p>
      </dsp:txBody>
      <dsp:txXfrm>
        <a:off x="4912776" y="3387390"/>
        <a:ext cx="2274087" cy="1102735"/>
      </dsp:txXfrm>
    </dsp:sp>
    <dsp:sp modelId="{AE01A5F0-35F1-476C-A8E7-334552E5B20A}">
      <dsp:nvSpPr>
        <dsp:cNvPr id="0" name=""/>
        <dsp:cNvSpPr/>
      </dsp:nvSpPr>
      <dsp:spPr>
        <a:xfrm rot="10800000">
          <a:off x="3503865" y="3733771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700" kern="1200"/>
        </a:p>
      </dsp:txBody>
      <dsp:txXfrm rot="10800000">
        <a:off x="3626857" y="3815766"/>
        <a:ext cx="975885" cy="245983"/>
      </dsp:txXfrm>
    </dsp:sp>
    <dsp:sp modelId="{8D720751-01EE-4B8E-A815-6418C1413A24}">
      <dsp:nvSpPr>
        <dsp:cNvPr id="0" name=""/>
        <dsp:cNvSpPr/>
      </dsp:nvSpPr>
      <dsp:spPr>
        <a:xfrm>
          <a:off x="1008428" y="3353082"/>
          <a:ext cx="2342703" cy="1171351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500" kern="1200" dirty="0"/>
            <a:t>σχολείο</a:t>
          </a:r>
        </a:p>
      </dsp:txBody>
      <dsp:txXfrm>
        <a:off x="1042736" y="3387390"/>
        <a:ext cx="2274087" cy="1102735"/>
      </dsp:txXfrm>
    </dsp:sp>
    <dsp:sp modelId="{94BC238E-EACD-438B-A619-2804EC55C37A}">
      <dsp:nvSpPr>
        <dsp:cNvPr id="0" name=""/>
        <dsp:cNvSpPr/>
      </dsp:nvSpPr>
      <dsp:spPr>
        <a:xfrm rot="18000000">
          <a:off x="2536355" y="2057994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700" kern="1200"/>
        </a:p>
      </dsp:txBody>
      <dsp:txXfrm>
        <a:off x="2659347" y="2139989"/>
        <a:ext cx="975885" cy="2459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E9AB5D-1441-4DD7-A96B-9D23BCCC5329}" type="datetimeFigureOut">
              <a:rPr lang="el-GR" smtClean="0"/>
              <a:pPr/>
              <a:t>30/3/2021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6AB882-AB5B-4AD3-89B7-8612B6261E2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4D5922-2509-443D-B7F6-88061452AFCC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794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30/3/2021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30/3/2021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30/3/2021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30/3/2021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30/3/2021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30/3/2021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30/3/2021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30/3/2021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30/3/2021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30/3/2021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30/3/2021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30/3/2021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l-GR" dirty="0">
                <a:solidFill>
                  <a:schemeClr val="bg1"/>
                </a:solidFill>
              </a:rPr>
              <a:t>Η διεπιστημονικότητα στην εκπαίδευση</a:t>
            </a:r>
            <a:br>
              <a:rPr lang="el-GR" dirty="0">
                <a:solidFill>
                  <a:schemeClr val="bg1"/>
                </a:solidFill>
              </a:rPr>
            </a:br>
            <a:br>
              <a:rPr lang="el-GR" dirty="0">
                <a:solidFill>
                  <a:schemeClr val="bg1"/>
                </a:solidFill>
              </a:rPr>
            </a:br>
            <a:br>
              <a:rPr lang="el-GR" dirty="0">
                <a:solidFill>
                  <a:schemeClr val="bg1"/>
                </a:solidFill>
              </a:rPr>
            </a:br>
            <a:r>
              <a:rPr lang="el-GR" sz="2800" b="1" dirty="0">
                <a:solidFill>
                  <a:schemeClr val="bg1"/>
                </a:solidFill>
              </a:rPr>
              <a:t>Λαδοπούλου Ελένη</a:t>
            </a:r>
            <a:br>
              <a:rPr lang="el-GR" sz="2800" b="1" dirty="0">
                <a:solidFill>
                  <a:schemeClr val="bg1"/>
                </a:solidFill>
              </a:rPr>
            </a:br>
            <a:r>
              <a:rPr lang="el-GR" sz="2800" b="1" dirty="0">
                <a:solidFill>
                  <a:schemeClr val="bg1"/>
                </a:solidFill>
              </a:rPr>
              <a:t>Προϊσταμένη ΚΕΣΥ Μαγνησίας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857256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l-GR" sz="2800" b="1" dirty="0">
                <a:solidFill>
                  <a:schemeClr val="accent2">
                    <a:lumMod val="50000"/>
                  </a:schemeClr>
                </a:solidFill>
              </a:rPr>
              <a:t>Διεπιστημονικότητα στα σχολεία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  <a:solidFill>
            <a:schemeClr val="accent2">
              <a:lumMod val="50000"/>
            </a:schemeClr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sz="2800" b="1" i="1" dirty="0">
                <a:solidFill>
                  <a:schemeClr val="bg2">
                    <a:lumMod val="90000"/>
                  </a:schemeClr>
                </a:solidFill>
              </a:rPr>
              <a:t>                               </a:t>
            </a:r>
            <a:endParaRPr lang="el-GR" b="1" i="1" dirty="0">
              <a:solidFill>
                <a:schemeClr val="bg2">
                  <a:lumMod val="90000"/>
                </a:schemeClr>
              </a:solidFill>
            </a:endParaRPr>
          </a:p>
          <a:p>
            <a:pPr>
              <a:buNone/>
            </a:pPr>
            <a:r>
              <a:rPr lang="el-GR" sz="2400" b="1" i="1" dirty="0">
                <a:solidFill>
                  <a:schemeClr val="bg2">
                    <a:lumMod val="90000"/>
                  </a:schemeClr>
                </a:solidFill>
              </a:rPr>
              <a:t>Πώς  προάγεται;</a:t>
            </a:r>
          </a:p>
          <a:p>
            <a:pPr>
              <a:buNone/>
            </a:pPr>
            <a:endParaRPr lang="el-GR" sz="1800" i="1" dirty="0">
              <a:solidFill>
                <a:schemeClr val="bg2">
                  <a:lumMod val="90000"/>
                </a:schemeClr>
              </a:solidFill>
            </a:endParaRPr>
          </a:p>
          <a:p>
            <a:pPr>
              <a:buNone/>
            </a:pPr>
            <a:r>
              <a:rPr lang="el-GR" sz="1800" i="1" dirty="0">
                <a:solidFill>
                  <a:schemeClr val="bg2">
                    <a:lumMod val="90000"/>
                  </a:schemeClr>
                </a:solidFill>
              </a:rPr>
              <a:t>Αποδοχή 1η</a:t>
            </a:r>
          </a:p>
          <a:p>
            <a:pPr>
              <a:buFont typeface="Wingdings" pitchFamily="2" charset="2"/>
              <a:buChar char="Ø"/>
            </a:pPr>
            <a:r>
              <a:rPr lang="el-GR" sz="2400" b="1" i="1" dirty="0">
                <a:solidFill>
                  <a:schemeClr val="bg2">
                    <a:lumMod val="90000"/>
                  </a:schemeClr>
                </a:solidFill>
              </a:rPr>
              <a:t>Η  διεπιστημονικότητα προάγεται σε σχολικές μονάδες που λειτουργούν σε πλαίσια </a:t>
            </a:r>
            <a:r>
              <a:rPr lang="el-GR" sz="2400" b="1" i="1" u="sng" dirty="0">
                <a:solidFill>
                  <a:schemeClr val="bg2">
                    <a:lumMod val="90000"/>
                  </a:schemeClr>
                </a:solidFill>
              </a:rPr>
              <a:t>συμπερίληψης</a:t>
            </a:r>
            <a:r>
              <a:rPr lang="el-GR" sz="2400" b="1" i="1" dirty="0">
                <a:solidFill>
                  <a:schemeClr val="bg2">
                    <a:lumMod val="90000"/>
                  </a:schemeClr>
                </a:solidFill>
              </a:rPr>
              <a:t>.   </a:t>
            </a:r>
          </a:p>
          <a:p>
            <a:pPr>
              <a:buNone/>
            </a:pPr>
            <a:endParaRPr lang="el-GR" sz="2000" b="1" i="1" dirty="0">
              <a:solidFill>
                <a:schemeClr val="bg2">
                  <a:lumMod val="90000"/>
                </a:schemeClr>
              </a:solidFill>
            </a:endParaRPr>
          </a:p>
          <a:p>
            <a:pPr>
              <a:buNone/>
            </a:pPr>
            <a:r>
              <a:rPr lang="el-GR" sz="2000" i="1" dirty="0">
                <a:solidFill>
                  <a:schemeClr val="bg2">
                    <a:lumMod val="90000"/>
                  </a:schemeClr>
                </a:solidFill>
              </a:rPr>
              <a:t>      Η διεπιστημονικότητα χρειάζεται σκέψη, συζήτηση και ανταλλαγή πληροφοριών. Υλοποιείται </a:t>
            </a:r>
            <a:r>
              <a:rPr lang="el-GR" sz="2000" i="1" dirty="0" err="1">
                <a:solidFill>
                  <a:schemeClr val="bg2">
                    <a:lumMod val="90000"/>
                  </a:schemeClr>
                </a:solidFill>
              </a:rPr>
              <a:t>τύποις</a:t>
            </a:r>
            <a:r>
              <a:rPr lang="el-GR" sz="2000" i="1" dirty="0">
                <a:solidFill>
                  <a:schemeClr val="bg2">
                    <a:lumMod val="90000"/>
                  </a:schemeClr>
                </a:solidFill>
              </a:rPr>
              <a:t> και ουσία μέσα από συνεργατικές πρακτικές  και  πραγματώνεται μέσα σε σχολεία που  δεν ακολουθούν μια τακτική αποποίησης ενός προβλήματος. </a:t>
            </a:r>
          </a:p>
          <a:p>
            <a:pPr>
              <a:buNone/>
            </a:pPr>
            <a:endParaRPr lang="el-GR" sz="2000" b="1" i="1" dirty="0">
              <a:solidFill>
                <a:schemeClr val="bg2">
                  <a:lumMod val="90000"/>
                </a:schemeClr>
              </a:solidFill>
            </a:endParaRPr>
          </a:p>
          <a:p>
            <a:pPr>
              <a:buNone/>
            </a:pPr>
            <a:endParaRPr lang="el-GR" sz="2000" b="1" i="1" dirty="0">
              <a:solidFill>
                <a:schemeClr val="bg2">
                  <a:lumMod val="90000"/>
                </a:schemeClr>
              </a:solidFill>
            </a:endParaRPr>
          </a:p>
          <a:p>
            <a:pPr>
              <a:buNone/>
            </a:pPr>
            <a:r>
              <a:rPr lang="el-GR" sz="2000" b="1" i="1" dirty="0">
                <a:solidFill>
                  <a:schemeClr val="bg2">
                    <a:lumMod val="90000"/>
                  </a:schemeClr>
                </a:solidFill>
              </a:rPr>
              <a:t>  </a:t>
            </a:r>
            <a:endParaRPr lang="el-GR" sz="2000" i="1" dirty="0">
              <a:solidFill>
                <a:schemeClr val="bg2">
                  <a:lumMod val="90000"/>
                </a:schemeClr>
              </a:solidFill>
            </a:endParaRPr>
          </a:p>
          <a:p>
            <a:pPr>
              <a:buNone/>
            </a:pPr>
            <a:endParaRPr lang="el-GR" b="1" i="1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857256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l-GR" sz="2800" b="1" dirty="0">
                <a:solidFill>
                  <a:schemeClr val="accent2">
                    <a:lumMod val="50000"/>
                  </a:schemeClr>
                </a:solidFill>
              </a:rPr>
              <a:t>Διεπιστημονικότητα στα σχολεία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l-GR" sz="2800" b="1" i="1" dirty="0">
                <a:solidFill>
                  <a:schemeClr val="bg2">
                    <a:lumMod val="90000"/>
                  </a:schemeClr>
                </a:solidFill>
              </a:rPr>
              <a:t>                               </a:t>
            </a:r>
            <a:endParaRPr lang="el-GR" b="1" i="1" dirty="0">
              <a:solidFill>
                <a:schemeClr val="bg2">
                  <a:lumMod val="90000"/>
                </a:schemeClr>
              </a:solidFill>
            </a:endParaRPr>
          </a:p>
          <a:p>
            <a:pPr>
              <a:buNone/>
            </a:pPr>
            <a:r>
              <a:rPr lang="el-GR" sz="2400" b="1" i="1" dirty="0">
                <a:solidFill>
                  <a:schemeClr val="bg2">
                    <a:lumMod val="90000"/>
                  </a:schemeClr>
                </a:solidFill>
              </a:rPr>
              <a:t>Πώς  προάγεται;</a:t>
            </a:r>
          </a:p>
          <a:p>
            <a:pPr>
              <a:buNone/>
            </a:pPr>
            <a:endParaRPr lang="el-GR" sz="1800" b="1" i="1" dirty="0">
              <a:solidFill>
                <a:schemeClr val="bg2">
                  <a:lumMod val="90000"/>
                </a:schemeClr>
              </a:solidFill>
            </a:endParaRPr>
          </a:p>
          <a:p>
            <a:pPr>
              <a:buNone/>
            </a:pPr>
            <a:r>
              <a:rPr lang="el-GR" sz="1800" i="1" dirty="0">
                <a:solidFill>
                  <a:schemeClr val="bg2">
                    <a:lumMod val="90000"/>
                  </a:schemeClr>
                </a:solidFill>
              </a:rPr>
              <a:t>Αποδοχή 2η</a:t>
            </a:r>
          </a:p>
          <a:p>
            <a:pPr>
              <a:buFont typeface="Wingdings" pitchFamily="2" charset="2"/>
              <a:buChar char="Ø"/>
            </a:pPr>
            <a:r>
              <a:rPr lang="el-GR" sz="2400" b="1" i="1" dirty="0">
                <a:solidFill>
                  <a:schemeClr val="bg2">
                    <a:lumMod val="90000"/>
                  </a:schemeClr>
                </a:solidFill>
              </a:rPr>
              <a:t>Η  διεπιστημονικότητα προάγεται σε σχολικές μονάδες που κατανοούν  τη </a:t>
            </a:r>
            <a:r>
              <a:rPr lang="el-GR" sz="2400" b="1" i="1" dirty="0" err="1">
                <a:solidFill>
                  <a:schemeClr val="bg2">
                    <a:lumMod val="90000"/>
                  </a:schemeClr>
                </a:solidFill>
              </a:rPr>
              <a:t>συστημική</a:t>
            </a:r>
            <a:r>
              <a:rPr lang="el-GR" sz="2400" b="1" i="1" dirty="0">
                <a:solidFill>
                  <a:schemeClr val="bg2">
                    <a:lumMod val="90000"/>
                  </a:schemeClr>
                </a:solidFill>
              </a:rPr>
              <a:t> προσέγγιση.   </a:t>
            </a:r>
          </a:p>
          <a:p>
            <a:pPr>
              <a:buNone/>
            </a:pPr>
            <a:endParaRPr lang="el-GR" sz="2000" b="1" i="1" dirty="0">
              <a:solidFill>
                <a:schemeClr val="bg2">
                  <a:lumMod val="90000"/>
                </a:schemeClr>
              </a:solidFill>
            </a:endParaRPr>
          </a:p>
          <a:p>
            <a:pPr>
              <a:buNone/>
            </a:pPr>
            <a:r>
              <a:rPr lang="el-GR" sz="2000" b="1" i="1" dirty="0">
                <a:solidFill>
                  <a:schemeClr val="bg2">
                    <a:lumMod val="90000"/>
                  </a:schemeClr>
                </a:solidFill>
              </a:rPr>
              <a:t>        </a:t>
            </a:r>
            <a:r>
              <a:rPr lang="el-GR" sz="2200" i="1" dirty="0">
                <a:solidFill>
                  <a:schemeClr val="bg2">
                    <a:lumMod val="90000"/>
                  </a:schemeClr>
                </a:solidFill>
              </a:rPr>
              <a:t>Το παιδί το σχολείο κι η οικογένεια, είναι τα τρία μέρη ενός συστήματος που κινείται </a:t>
            </a:r>
            <a:r>
              <a:rPr lang="el-GR" sz="2200" i="1" dirty="0" err="1">
                <a:solidFill>
                  <a:schemeClr val="bg2">
                    <a:lumMod val="90000"/>
                  </a:schemeClr>
                </a:solidFill>
              </a:rPr>
              <a:t>σύσωμο</a:t>
            </a:r>
            <a:r>
              <a:rPr lang="el-GR" sz="2200" i="1" dirty="0">
                <a:solidFill>
                  <a:schemeClr val="bg2">
                    <a:lumMod val="90000"/>
                  </a:schemeClr>
                </a:solidFill>
              </a:rPr>
              <a:t> και οποιαδήποτε αλλαγή στο ένα μέρος </a:t>
            </a:r>
            <a:r>
              <a:rPr lang="el-GR" sz="2200" i="1" dirty="0" err="1">
                <a:solidFill>
                  <a:schemeClr val="bg2">
                    <a:lumMod val="90000"/>
                  </a:schemeClr>
                </a:solidFill>
              </a:rPr>
              <a:t>επιφρει</a:t>
            </a:r>
            <a:r>
              <a:rPr lang="el-GR" sz="2200" i="1" dirty="0">
                <a:solidFill>
                  <a:schemeClr val="bg2">
                    <a:lumMod val="90000"/>
                  </a:schemeClr>
                </a:solidFill>
              </a:rPr>
              <a:t> αλλαγή και στα άλλα δύο</a:t>
            </a:r>
          </a:p>
          <a:p>
            <a:pPr>
              <a:buNone/>
            </a:pPr>
            <a:endParaRPr lang="el-GR" sz="2000" b="1" i="1" dirty="0">
              <a:solidFill>
                <a:schemeClr val="bg2">
                  <a:lumMod val="90000"/>
                </a:schemeClr>
              </a:solidFill>
            </a:endParaRPr>
          </a:p>
          <a:p>
            <a:pPr>
              <a:buNone/>
            </a:pPr>
            <a:r>
              <a:rPr lang="el-GR" sz="2000" b="1" i="1" dirty="0">
                <a:solidFill>
                  <a:schemeClr val="bg2">
                    <a:lumMod val="90000"/>
                  </a:schemeClr>
                </a:solidFill>
              </a:rPr>
              <a:t>  </a:t>
            </a:r>
            <a:endParaRPr lang="el-GR" sz="2000" i="1" dirty="0">
              <a:solidFill>
                <a:schemeClr val="bg2">
                  <a:lumMod val="90000"/>
                </a:schemeClr>
              </a:solidFill>
            </a:endParaRPr>
          </a:p>
          <a:p>
            <a:pPr>
              <a:buNone/>
            </a:pPr>
            <a:endParaRPr lang="el-GR" b="1" i="1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l-GR" sz="3200" dirty="0" err="1">
                <a:solidFill>
                  <a:schemeClr val="bg2">
                    <a:lumMod val="90000"/>
                  </a:schemeClr>
                </a:solidFill>
              </a:rPr>
              <a:t>Συστημική</a:t>
            </a:r>
            <a:r>
              <a:rPr lang="el-GR" sz="3200" dirty="0">
                <a:solidFill>
                  <a:schemeClr val="bg2">
                    <a:lumMod val="90000"/>
                  </a:schemeClr>
                </a:solidFill>
              </a:rPr>
              <a:t> προσέγγιση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br>
              <a:rPr lang="el-GR" sz="3100" b="1" dirty="0"/>
            </a:br>
            <a:r>
              <a:rPr lang="el-GR" sz="3100" i="1" dirty="0">
                <a:solidFill>
                  <a:srgbClr val="C00000"/>
                </a:solidFill>
              </a:rPr>
              <a:t>άρα.. μια καλή διεπιστημονική ομάδα</a:t>
            </a:r>
            <a:br>
              <a:rPr lang="el-GR" i="1" dirty="0">
                <a:solidFill>
                  <a:schemeClr val="bg1"/>
                </a:solidFill>
              </a:rPr>
            </a:br>
            <a:endParaRPr lang="el-GR" i="1" dirty="0">
              <a:solidFill>
                <a:schemeClr val="bg1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500726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pPr>
              <a:buNone/>
            </a:pPr>
            <a:endParaRPr lang="el-GR" sz="2400" i="1" dirty="0"/>
          </a:p>
          <a:p>
            <a:pPr>
              <a:buNone/>
            </a:pPr>
            <a:endParaRPr lang="el-GR" sz="2400" i="1" dirty="0"/>
          </a:p>
          <a:p>
            <a:pPr>
              <a:buNone/>
            </a:pPr>
            <a:endParaRPr lang="el-GR" sz="2400" i="1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el-GR" sz="2400" b="1" i="1" dirty="0">
                <a:solidFill>
                  <a:srgbClr val="C00000"/>
                </a:solidFill>
              </a:rPr>
              <a:t>κοιτάζει ταυτόχρονα και μέσα στο σχολείο και έξω από αυτό</a:t>
            </a:r>
          </a:p>
        </p:txBody>
      </p:sp>
      <p:pic>
        <p:nvPicPr>
          <p:cNvPr id="4" name="Picture 2" descr="Αποτέλεσμα εικόνας για 4 PEOPLE">
            <a:extLst>
              <a:ext uri="{FF2B5EF4-FFF2-40B4-BE49-F238E27FC236}">
                <a16:creationId xmlns:a16="http://schemas.microsoft.com/office/drawing/2014/main" id="{C195EF92-FECC-46E1-8C9E-A96C0F3E3E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4" r="29110"/>
          <a:stretch/>
        </p:blipFill>
        <p:spPr bwMode="auto">
          <a:xfrm>
            <a:off x="642910" y="2071678"/>
            <a:ext cx="2357454" cy="1750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- Έλλειψη"/>
          <p:cNvSpPr/>
          <p:nvPr/>
        </p:nvSpPr>
        <p:spPr>
          <a:xfrm>
            <a:off x="4143372" y="928670"/>
            <a:ext cx="2214578" cy="121444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rgbClr val="C00000"/>
                </a:solidFill>
              </a:rPr>
              <a:t>Ατομικές ανάγκες</a:t>
            </a:r>
          </a:p>
          <a:p>
            <a:pPr algn="ctr"/>
            <a:r>
              <a:rPr lang="el-GR" b="1" dirty="0">
                <a:solidFill>
                  <a:srgbClr val="C00000"/>
                </a:solidFill>
              </a:rPr>
              <a:t>Συμπερίληψη</a:t>
            </a:r>
          </a:p>
        </p:txBody>
      </p:sp>
      <p:sp>
        <p:nvSpPr>
          <p:cNvPr id="6" name="5 - Στρογγυλεμένο ορθογώνιο"/>
          <p:cNvSpPr/>
          <p:nvPr/>
        </p:nvSpPr>
        <p:spPr>
          <a:xfrm>
            <a:off x="7000892" y="4286256"/>
            <a:ext cx="1428760" cy="91440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οικογένεια</a:t>
            </a:r>
          </a:p>
        </p:txBody>
      </p:sp>
      <p:sp>
        <p:nvSpPr>
          <p:cNvPr id="7" name="6 - Στρογγυλεμένο ορθογώνιο"/>
          <p:cNvSpPr/>
          <p:nvPr/>
        </p:nvSpPr>
        <p:spPr>
          <a:xfrm>
            <a:off x="5857884" y="2643182"/>
            <a:ext cx="1285884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παιδί</a:t>
            </a:r>
          </a:p>
        </p:txBody>
      </p:sp>
      <p:sp>
        <p:nvSpPr>
          <p:cNvPr id="8" name="7 - Στρογγυλεμένο ορθογώνιο"/>
          <p:cNvSpPr/>
          <p:nvPr/>
        </p:nvSpPr>
        <p:spPr>
          <a:xfrm>
            <a:off x="4786314" y="4214818"/>
            <a:ext cx="114300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σχολείο</a:t>
            </a:r>
          </a:p>
        </p:txBody>
      </p:sp>
      <p:sp>
        <p:nvSpPr>
          <p:cNvPr id="11" name="10 - Αριστερό-δεξιό-άνω βέλος"/>
          <p:cNvSpPr/>
          <p:nvPr/>
        </p:nvSpPr>
        <p:spPr>
          <a:xfrm>
            <a:off x="6143636" y="4000504"/>
            <a:ext cx="714380" cy="785818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3" name="12 - Ευθύγραμμο βέλος σύνδεσης"/>
          <p:cNvCxnSpPr/>
          <p:nvPr/>
        </p:nvCxnSpPr>
        <p:spPr>
          <a:xfrm flipV="1">
            <a:off x="3143240" y="2285992"/>
            <a:ext cx="928694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- Ευθύγραμμο βέλος σύνδεσης"/>
          <p:cNvCxnSpPr/>
          <p:nvPr/>
        </p:nvCxnSpPr>
        <p:spPr>
          <a:xfrm>
            <a:off x="3214678" y="3071810"/>
            <a:ext cx="157163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142852"/>
            <a:ext cx="8329642" cy="642942"/>
          </a:xfrm>
          <a:solidFill>
            <a:schemeClr val="bg2">
              <a:lumMod val="75000"/>
            </a:schemeClr>
          </a:solidFill>
        </p:spPr>
        <p:txBody>
          <a:bodyPr>
            <a:normAutofit fontScale="90000"/>
          </a:bodyPr>
          <a:lstStyle/>
          <a:p>
            <a:br>
              <a:rPr lang="el-GR" sz="3100" b="1" dirty="0"/>
            </a:br>
            <a:r>
              <a:rPr lang="el-GR" sz="3100" b="1" i="1" dirty="0">
                <a:solidFill>
                  <a:srgbClr val="C00000"/>
                </a:solidFill>
              </a:rPr>
              <a:t>επίσης</a:t>
            </a:r>
            <a:r>
              <a:rPr lang="el-GR" sz="3100" i="1" dirty="0">
                <a:solidFill>
                  <a:srgbClr val="C00000"/>
                </a:solidFill>
              </a:rPr>
              <a:t> μια καλή διεπιστημονική ομάδα μπορεί</a:t>
            </a:r>
            <a:br>
              <a:rPr lang="el-GR" i="1" dirty="0">
                <a:solidFill>
                  <a:schemeClr val="bg1"/>
                </a:solidFill>
              </a:rPr>
            </a:br>
            <a:endParaRPr lang="el-GR" i="1" dirty="0">
              <a:solidFill>
                <a:schemeClr val="bg1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5572164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pPr>
              <a:buNone/>
            </a:pPr>
            <a:endParaRPr lang="el-GR" sz="2400" i="1" dirty="0"/>
          </a:p>
          <a:p>
            <a:pPr>
              <a:buNone/>
            </a:pPr>
            <a:endParaRPr lang="el-GR" sz="2400" i="1" dirty="0"/>
          </a:p>
          <a:p>
            <a:pPr>
              <a:buNone/>
            </a:pPr>
            <a:endParaRPr lang="el-GR" sz="2400" i="1" dirty="0">
              <a:solidFill>
                <a:srgbClr val="C00000"/>
              </a:solidFill>
            </a:endParaRPr>
          </a:p>
        </p:txBody>
      </p:sp>
      <p:pic>
        <p:nvPicPr>
          <p:cNvPr id="4" name="Picture 2" descr="Αποτέλεσμα εικόνας για 4 PEOPLE">
            <a:extLst>
              <a:ext uri="{FF2B5EF4-FFF2-40B4-BE49-F238E27FC236}">
                <a16:creationId xmlns:a16="http://schemas.microsoft.com/office/drawing/2014/main" id="{C195EF92-FECC-46E1-8C9E-A96C0F3E3E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4" r="29110"/>
          <a:stretch/>
        </p:blipFill>
        <p:spPr bwMode="auto">
          <a:xfrm>
            <a:off x="642910" y="2071678"/>
            <a:ext cx="2357454" cy="1750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- Έλλειψη"/>
          <p:cNvSpPr/>
          <p:nvPr/>
        </p:nvSpPr>
        <p:spPr>
          <a:xfrm>
            <a:off x="3428992" y="928670"/>
            <a:ext cx="3929090" cy="121444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να αποφορτίσει τον εκπαιδευτικό από τον πολυδιάστατο ρόλο του </a:t>
            </a:r>
          </a:p>
        </p:txBody>
      </p:sp>
      <p:cxnSp>
        <p:nvCxnSpPr>
          <p:cNvPr id="13" name="12 - Ευθύγραμμο βέλος σύνδεσης"/>
          <p:cNvCxnSpPr/>
          <p:nvPr/>
        </p:nvCxnSpPr>
        <p:spPr>
          <a:xfrm flipV="1">
            <a:off x="3143240" y="2285992"/>
            <a:ext cx="928694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- Ευθύγραμμο βέλος σύνδεσης"/>
          <p:cNvCxnSpPr/>
          <p:nvPr/>
        </p:nvCxnSpPr>
        <p:spPr>
          <a:xfrm>
            <a:off x="3214678" y="3071810"/>
            <a:ext cx="157163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- Έλλειψη"/>
          <p:cNvSpPr/>
          <p:nvPr/>
        </p:nvSpPr>
        <p:spPr>
          <a:xfrm>
            <a:off x="5357818" y="2428868"/>
            <a:ext cx="2857520" cy="177165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i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να στηρίξει ολόκληρη την εκπαιδευτική μονάδα</a:t>
            </a:r>
          </a:p>
        </p:txBody>
      </p:sp>
      <p:sp>
        <p:nvSpPr>
          <p:cNvPr id="14" name="13 - Έλλειψη"/>
          <p:cNvSpPr/>
          <p:nvPr/>
        </p:nvSpPr>
        <p:spPr>
          <a:xfrm>
            <a:off x="3571868" y="4429132"/>
            <a:ext cx="3214710" cy="162878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i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να δώσει νέες προοπτικές στην αξιολόγηση των ατομικών αναγκών</a:t>
            </a:r>
          </a:p>
        </p:txBody>
      </p:sp>
      <p:cxnSp>
        <p:nvCxnSpPr>
          <p:cNvPr id="17" name="16 - Ευθύγραμμο βέλος σύνδεσης"/>
          <p:cNvCxnSpPr/>
          <p:nvPr/>
        </p:nvCxnSpPr>
        <p:spPr>
          <a:xfrm rot="16200000" flipH="1">
            <a:off x="3036083" y="3321843"/>
            <a:ext cx="1071570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- Έλλειψη"/>
          <p:cNvSpPr/>
          <p:nvPr/>
        </p:nvSpPr>
        <p:spPr>
          <a:xfrm>
            <a:off x="642910" y="4929198"/>
            <a:ext cx="2571768" cy="134302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να </a:t>
            </a:r>
            <a:r>
              <a:rPr lang="el-GR" b="1" dirty="0" err="1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συμπριλάβει</a:t>
            </a:r>
            <a:r>
              <a:rPr lang="el-GR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την οικογένεια</a:t>
            </a:r>
          </a:p>
        </p:txBody>
      </p:sp>
      <p:cxnSp>
        <p:nvCxnSpPr>
          <p:cNvPr id="20" name="19 - Ευθύγραμμο βέλος σύνδεσης"/>
          <p:cNvCxnSpPr/>
          <p:nvPr/>
        </p:nvCxnSpPr>
        <p:spPr>
          <a:xfrm rot="5400000">
            <a:off x="2000232" y="3571876"/>
            <a:ext cx="1143008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l-GR" sz="2400" dirty="0">
                <a:solidFill>
                  <a:schemeClr val="bg1">
                    <a:lumMod val="95000"/>
                  </a:schemeClr>
                </a:solidFill>
              </a:rPr>
              <a:t>Δυσκολίες στην λειτουργία </a:t>
            </a:r>
            <a:br>
              <a:rPr lang="el-GR" sz="24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el-GR" sz="2400" dirty="0">
                <a:solidFill>
                  <a:schemeClr val="bg1">
                    <a:lumMod val="95000"/>
                  </a:schemeClr>
                </a:solidFill>
              </a:rPr>
              <a:t>της διεπιστημονικής ομάδας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endParaRPr lang="el-GR" sz="2000" b="1" i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2000" b="1" i="1" dirty="0">
                <a:solidFill>
                  <a:schemeClr val="accent2">
                    <a:lumMod val="50000"/>
                  </a:schemeClr>
                </a:solidFill>
              </a:rPr>
              <a:t>Διαδικαστικές δυσκολίες:  που και πότε</a:t>
            </a:r>
          </a:p>
          <a:p>
            <a:r>
              <a:rPr lang="el-GR" sz="2000" b="1" i="1" dirty="0">
                <a:solidFill>
                  <a:schemeClr val="accent2">
                    <a:lumMod val="50000"/>
                  </a:schemeClr>
                </a:solidFill>
              </a:rPr>
              <a:t> Διευκρινήσεις επί  της νομοθεσίας </a:t>
            </a:r>
          </a:p>
          <a:p>
            <a:pPr>
              <a:buNone/>
            </a:pPr>
            <a:r>
              <a:rPr lang="el-GR" sz="2400" i="1" dirty="0">
                <a:solidFill>
                  <a:schemeClr val="accent2">
                    <a:lumMod val="50000"/>
                  </a:schemeClr>
                </a:solidFill>
              </a:rPr>
              <a:t>                     </a:t>
            </a:r>
            <a:r>
              <a:rPr lang="el-GR" sz="2000" i="1" dirty="0">
                <a:solidFill>
                  <a:schemeClr val="accent2">
                    <a:lumMod val="50000"/>
                  </a:schemeClr>
                </a:solidFill>
              </a:rPr>
              <a:t>Το παράδειγμα των ¨προσωπικών δεδομένων¨ </a:t>
            </a:r>
          </a:p>
          <a:p>
            <a:pPr>
              <a:buNone/>
            </a:pPr>
            <a:r>
              <a:rPr lang="el-GR" sz="2400" i="1" dirty="0">
                <a:solidFill>
                  <a:schemeClr val="accent2">
                    <a:lumMod val="50000"/>
                  </a:schemeClr>
                </a:solidFill>
              </a:rPr>
              <a:t>                      - </a:t>
            </a:r>
            <a:r>
              <a:rPr lang="el-GR" sz="2000" i="1" dirty="0">
                <a:solidFill>
                  <a:schemeClr val="accent2">
                    <a:lumMod val="50000"/>
                  </a:schemeClr>
                </a:solidFill>
              </a:rPr>
              <a:t>Τι είναι προσωπικό δεδομένο και τι πολύτιμη πληροφορία;</a:t>
            </a:r>
          </a:p>
          <a:p>
            <a:pPr>
              <a:buNone/>
            </a:pPr>
            <a:r>
              <a:rPr lang="el-GR" sz="2400" i="1" dirty="0">
                <a:solidFill>
                  <a:schemeClr val="accent2">
                    <a:lumMod val="50000"/>
                  </a:schemeClr>
                </a:solidFill>
              </a:rPr>
              <a:t>                      - </a:t>
            </a:r>
            <a:r>
              <a:rPr lang="el-GR" sz="2000" i="1" dirty="0">
                <a:solidFill>
                  <a:schemeClr val="accent2">
                    <a:lumMod val="50000"/>
                  </a:schemeClr>
                </a:solidFill>
              </a:rPr>
              <a:t>Το σχολείο διαχειρίζεται εξ αρχής προσωπικά δεδομένα</a:t>
            </a:r>
          </a:p>
          <a:p>
            <a:pPr>
              <a:buNone/>
            </a:pPr>
            <a:r>
              <a:rPr lang="el-GR" sz="2000" i="1" dirty="0">
                <a:solidFill>
                  <a:schemeClr val="accent2">
                    <a:lumMod val="50000"/>
                  </a:schemeClr>
                </a:solidFill>
              </a:rPr>
              <a:t>                           -  Τίθεται θέμα προσωπικών δεδομένων μέσα στην  </a:t>
            </a:r>
          </a:p>
          <a:p>
            <a:pPr>
              <a:buNone/>
            </a:pPr>
            <a:r>
              <a:rPr lang="el-GR" sz="2000" i="1" dirty="0">
                <a:solidFill>
                  <a:schemeClr val="accent2">
                    <a:lumMod val="50000"/>
                  </a:schemeClr>
                </a:solidFill>
              </a:rPr>
              <a:t>                                  διεπιστημονική ομάδα;</a:t>
            </a:r>
          </a:p>
          <a:p>
            <a:pPr>
              <a:buNone/>
            </a:pPr>
            <a:r>
              <a:rPr lang="el-GR" sz="2000" b="1" i="1" dirty="0">
                <a:solidFill>
                  <a:schemeClr val="accent2">
                    <a:lumMod val="50000"/>
                  </a:schemeClr>
                </a:solidFill>
              </a:rPr>
              <a:t>  </a:t>
            </a:r>
          </a:p>
          <a:p>
            <a:pPr>
              <a:buNone/>
            </a:pPr>
            <a:endParaRPr lang="el-GR" sz="2000" b="1" i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l-GR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l-GR" sz="2800" dirty="0">
                <a:solidFill>
                  <a:schemeClr val="bg1">
                    <a:lumMod val="95000"/>
                  </a:schemeClr>
                </a:solidFill>
              </a:rPr>
              <a:t>Δυσκολίες στην λειτουργία </a:t>
            </a:r>
            <a:br>
              <a:rPr lang="el-GR" sz="28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el-GR" sz="2800" dirty="0">
                <a:solidFill>
                  <a:schemeClr val="bg1">
                    <a:lumMod val="95000"/>
                  </a:schemeClr>
                </a:solidFill>
              </a:rPr>
              <a:t>της διεπιστημονικής ομάδας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endParaRPr lang="el-GR" sz="2400" b="1" i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2000" b="1" i="1" dirty="0">
                <a:solidFill>
                  <a:schemeClr val="accent2">
                    <a:lumMod val="50000"/>
                  </a:schemeClr>
                </a:solidFill>
              </a:rPr>
              <a:t>Αποτύπωση του τελικού  συνθετικού προϊόντος  που προκύπτει  από την δουλειά μέσα στην διεπιστημονική ομάδα και αφορά </a:t>
            </a:r>
          </a:p>
          <a:p>
            <a:pPr>
              <a:buNone/>
            </a:pPr>
            <a:r>
              <a:rPr lang="el-GR" sz="20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el-GR" sz="2000" b="1" i="1" dirty="0">
                <a:solidFill>
                  <a:schemeClr val="accent2">
                    <a:lumMod val="50000"/>
                  </a:schemeClr>
                </a:solidFill>
              </a:rPr>
              <a:t> α) στην διαμόρφωση του προφίλ  του παιδιού </a:t>
            </a:r>
          </a:p>
          <a:p>
            <a:pPr>
              <a:buNone/>
            </a:pPr>
            <a:r>
              <a:rPr lang="el-GR" sz="2000" b="1" i="1" dirty="0">
                <a:solidFill>
                  <a:schemeClr val="accent2">
                    <a:lumMod val="50000"/>
                  </a:schemeClr>
                </a:solidFill>
              </a:rPr>
              <a:t>β)  στην </a:t>
            </a:r>
            <a:r>
              <a:rPr lang="el-GR" sz="2000" b="1" i="1" dirty="0" err="1">
                <a:solidFill>
                  <a:schemeClr val="accent2">
                    <a:lumMod val="50000"/>
                  </a:schemeClr>
                </a:solidFill>
              </a:rPr>
              <a:t>στοχοθεσία</a:t>
            </a:r>
            <a:r>
              <a:rPr lang="el-GR" sz="2000" b="1" i="1" dirty="0">
                <a:solidFill>
                  <a:schemeClr val="accent2">
                    <a:lumMod val="50000"/>
                  </a:schemeClr>
                </a:solidFill>
              </a:rPr>
              <a:t> του προγράμματός του </a:t>
            </a:r>
          </a:p>
          <a:p>
            <a:pPr>
              <a:buNone/>
            </a:pPr>
            <a:r>
              <a:rPr lang="el-GR" sz="2000" b="1" i="1" dirty="0">
                <a:solidFill>
                  <a:schemeClr val="accent2">
                    <a:lumMod val="50000"/>
                  </a:schemeClr>
                </a:solidFill>
              </a:rPr>
              <a:t>γ) στον καθορισμό εμπλοκής της οικογένειας σε όλη την πορεία της</a:t>
            </a:r>
            <a:endParaRPr lang="el-GR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l-GR" sz="2800" dirty="0">
                <a:solidFill>
                  <a:schemeClr val="bg1">
                    <a:lumMod val="95000"/>
                  </a:schemeClr>
                </a:solidFill>
              </a:rPr>
              <a:t>Δυσκολίες στην λειτουργία </a:t>
            </a:r>
            <a:br>
              <a:rPr lang="el-GR" sz="28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el-GR" sz="2800" dirty="0">
                <a:solidFill>
                  <a:schemeClr val="bg1">
                    <a:lumMod val="95000"/>
                  </a:schemeClr>
                </a:solidFill>
              </a:rPr>
              <a:t>της διεπιστημονικής ομάδας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endParaRPr lang="el-GR" sz="2400" b="1" i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2400" b="1" i="1" dirty="0">
                <a:solidFill>
                  <a:schemeClr val="accent2">
                    <a:lumMod val="50000"/>
                  </a:schemeClr>
                </a:solidFill>
              </a:rPr>
              <a:t>Διαφορετικό πλαίσιο αναφοράς των  μελών της ομάδας:</a:t>
            </a:r>
            <a:endParaRPr lang="el-GR" sz="240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l-GR" sz="24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2000" i="1" dirty="0">
                <a:solidFill>
                  <a:schemeClr val="accent2">
                    <a:lumMod val="50000"/>
                  </a:schemeClr>
                </a:solidFill>
              </a:rPr>
              <a:t>διαφορετική επιστημονική κατάρτιση </a:t>
            </a:r>
          </a:p>
          <a:p>
            <a:pPr>
              <a:buFont typeface="Wingdings" pitchFamily="2" charset="2"/>
              <a:buChar char="Ø"/>
            </a:pPr>
            <a:r>
              <a:rPr lang="el-GR" sz="2000" i="1" dirty="0">
                <a:solidFill>
                  <a:schemeClr val="accent2">
                    <a:lumMod val="50000"/>
                  </a:schemeClr>
                </a:solidFill>
              </a:rPr>
              <a:t>διαφορετική  επαγγελματική εμπειρία</a:t>
            </a:r>
          </a:p>
          <a:p>
            <a:pPr>
              <a:buFont typeface="Wingdings" pitchFamily="2" charset="2"/>
              <a:buChar char="Ø"/>
            </a:pPr>
            <a:r>
              <a:rPr lang="el-GR" sz="2000" i="1" dirty="0">
                <a:solidFill>
                  <a:schemeClr val="accent2">
                    <a:lumMod val="50000"/>
                  </a:schemeClr>
                </a:solidFill>
              </a:rPr>
              <a:t>διαφορετικές απόψεις στάσεις κι ανοχές      </a:t>
            </a:r>
          </a:p>
          <a:p>
            <a:pPr>
              <a:buNone/>
            </a:pPr>
            <a:endParaRPr lang="el-GR" sz="2400" i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endParaRPr lang="el-GR" sz="2400" i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el-GR" sz="2400" i="1" dirty="0">
                <a:solidFill>
                  <a:schemeClr val="accent2">
                    <a:lumMod val="50000"/>
                  </a:schemeClr>
                </a:solidFill>
              </a:rPr>
              <a:t>Δυσλειτουργικές συμπεριφορές μέσα στην ομάδα όπως</a:t>
            </a:r>
          </a:p>
          <a:p>
            <a:pPr>
              <a:buNone/>
            </a:pPr>
            <a:r>
              <a:rPr lang="el-GR" sz="2400" b="1" i="1" dirty="0">
                <a:solidFill>
                  <a:schemeClr val="accent2">
                    <a:lumMod val="50000"/>
                  </a:schemeClr>
                </a:solidFill>
              </a:rPr>
              <a:t>Φόβος</a:t>
            </a:r>
            <a:r>
              <a:rPr lang="el-GR" sz="2400" i="1" dirty="0">
                <a:solidFill>
                  <a:schemeClr val="accent2">
                    <a:lumMod val="50000"/>
                  </a:schemeClr>
                </a:solidFill>
              </a:rPr>
              <a:t> για το αν θα </a:t>
            </a:r>
            <a:r>
              <a:rPr lang="el-GR" sz="2400" i="1" dirty="0" err="1">
                <a:solidFill>
                  <a:schemeClr val="accent2">
                    <a:lumMod val="50000"/>
                  </a:schemeClr>
                </a:solidFill>
              </a:rPr>
              <a:t>ακουστω</a:t>
            </a:r>
            <a:r>
              <a:rPr lang="el-GR" sz="2400" i="1" dirty="0">
                <a:solidFill>
                  <a:schemeClr val="accent2">
                    <a:lumMod val="50000"/>
                  </a:schemeClr>
                </a:solidFill>
              </a:rPr>
              <a:t>¨,   ή αν θα ¨μάθουν οι άλλοι τη δική μου δουλειά</a:t>
            </a:r>
            <a:r>
              <a:rPr lang="el-GR" sz="2000" i="1" dirty="0">
                <a:solidFill>
                  <a:schemeClr val="accent2">
                    <a:lumMod val="50000"/>
                  </a:schemeClr>
                </a:solidFill>
              </a:rPr>
              <a:t>¨</a:t>
            </a:r>
          </a:p>
          <a:p>
            <a:pPr>
              <a:buNone/>
            </a:pPr>
            <a:endParaRPr lang="el-GR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3 - Βέλος προς τα κάτω"/>
          <p:cNvSpPr/>
          <p:nvPr/>
        </p:nvSpPr>
        <p:spPr>
          <a:xfrm>
            <a:off x="3929058" y="3786190"/>
            <a:ext cx="428628" cy="357190"/>
          </a:xfrm>
          <a:prstGeom prst="downArrow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pPr>
              <a:buNone/>
            </a:pPr>
            <a:endParaRPr lang="el-GR" i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endParaRPr lang="el-GR" i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el-GR" i="1" dirty="0">
                <a:solidFill>
                  <a:schemeClr val="accent2">
                    <a:lumMod val="50000"/>
                  </a:schemeClr>
                </a:solidFill>
              </a:rPr>
              <a:t>Χρειάζεται </a:t>
            </a:r>
            <a:r>
              <a:rPr lang="el-GR" b="1" i="1" dirty="0">
                <a:solidFill>
                  <a:schemeClr val="accent2">
                    <a:lumMod val="50000"/>
                  </a:schemeClr>
                </a:solidFill>
              </a:rPr>
              <a:t>προσωπική επαγγελματική ενδυνάμωση  </a:t>
            </a:r>
            <a:r>
              <a:rPr lang="el-GR" i="1" dirty="0">
                <a:solidFill>
                  <a:schemeClr val="accent2">
                    <a:lumMod val="50000"/>
                  </a:schemeClr>
                </a:solidFill>
              </a:rPr>
              <a:t>και </a:t>
            </a:r>
            <a:r>
              <a:rPr lang="el-GR" b="1" i="1" dirty="0">
                <a:solidFill>
                  <a:schemeClr val="accent2">
                    <a:lumMod val="50000"/>
                  </a:schemeClr>
                </a:solidFill>
              </a:rPr>
              <a:t>ευελιξία,</a:t>
            </a:r>
          </a:p>
          <a:p>
            <a:pPr>
              <a:buNone/>
            </a:pPr>
            <a:endParaRPr lang="el-GR" b="1" i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el-GR" i="1" dirty="0">
                <a:solidFill>
                  <a:schemeClr val="accent2">
                    <a:lumMod val="50000"/>
                  </a:schemeClr>
                </a:solidFill>
              </a:rPr>
              <a:t>ώστε να  γίνει κατανοητή</a:t>
            </a:r>
          </a:p>
          <a:p>
            <a:pPr>
              <a:buNone/>
            </a:pPr>
            <a:endParaRPr lang="el-GR" i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el-GR" i="1" dirty="0">
                <a:solidFill>
                  <a:schemeClr val="accent2">
                    <a:lumMod val="50000"/>
                  </a:schemeClr>
                </a:solidFill>
              </a:rPr>
              <a:t> η συμπληρωματικότητα των ρόλων και να  αποφευχθούν οι συγκρούσεις και η ακαμψία       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endParaRPr lang="el-GR" dirty="0">
              <a:solidFill>
                <a:schemeClr val="bg1">
                  <a:lumMod val="85000"/>
                </a:schemeClr>
              </a:solidFill>
            </a:endParaRPr>
          </a:p>
          <a:p>
            <a:endParaRPr lang="el-GR" dirty="0">
              <a:solidFill>
                <a:schemeClr val="bg1">
                  <a:lumMod val="85000"/>
                </a:schemeClr>
              </a:solidFill>
            </a:endParaRPr>
          </a:p>
          <a:p>
            <a:pPr>
              <a:buNone/>
            </a:pPr>
            <a:r>
              <a:rPr lang="el-GR" dirty="0">
                <a:solidFill>
                  <a:schemeClr val="bg1">
                    <a:lumMod val="85000"/>
                  </a:schemeClr>
                </a:solidFill>
              </a:rPr>
              <a:t>                        </a:t>
            </a:r>
            <a:r>
              <a:rPr lang="el-GR" sz="4800" dirty="0">
                <a:solidFill>
                  <a:schemeClr val="bg1">
                    <a:lumMod val="85000"/>
                  </a:schemeClr>
                </a:solidFill>
              </a:rPr>
              <a:t>καλή δύναμη</a:t>
            </a:r>
          </a:p>
          <a:p>
            <a:pPr>
              <a:buNone/>
            </a:pPr>
            <a:r>
              <a:rPr lang="el-GR" sz="4800" dirty="0">
                <a:solidFill>
                  <a:schemeClr val="bg1">
                    <a:lumMod val="85000"/>
                  </a:schemeClr>
                </a:solidFill>
              </a:rPr>
              <a:t>                       στο </a:t>
            </a:r>
          </a:p>
          <a:p>
            <a:pPr>
              <a:buNone/>
            </a:pPr>
            <a:r>
              <a:rPr lang="el-GR" sz="4800" dirty="0">
                <a:solidFill>
                  <a:schemeClr val="bg1">
                    <a:lumMod val="85000"/>
                  </a:schemeClr>
                </a:solidFill>
              </a:rPr>
              <a:t>                   έργο σας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l-GR" sz="2000" b="1" dirty="0"/>
              <a:t>Δομές αξιολόγησης εκπαιδευτικών αναγκών</a:t>
            </a:r>
            <a:br>
              <a:rPr lang="el-GR" sz="2000" b="1" dirty="0"/>
            </a:br>
            <a:r>
              <a:rPr lang="el-GR" sz="2000" b="1" dirty="0"/>
              <a:t>στην ελληνική τυπική εκπαίδευση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>
              <a:buNone/>
            </a:pPr>
            <a:r>
              <a:rPr lang="el-GR" dirty="0"/>
              <a:t>      </a:t>
            </a:r>
            <a:r>
              <a:rPr lang="el-GR" b="1" dirty="0">
                <a:solidFill>
                  <a:schemeClr val="accent6">
                    <a:lumMod val="75000"/>
                  </a:schemeClr>
                </a:solidFill>
              </a:rPr>
              <a:t>Διεπιστημονικότητα</a:t>
            </a:r>
          </a:p>
          <a:p>
            <a:pPr>
              <a:buNone/>
            </a:pPr>
            <a:r>
              <a:rPr lang="el-GR" dirty="0"/>
              <a:t> </a:t>
            </a:r>
          </a:p>
          <a:p>
            <a:pPr>
              <a:buNone/>
            </a:pPr>
            <a:endParaRPr lang="el-GR" dirty="0"/>
          </a:p>
        </p:txBody>
      </p:sp>
      <p:graphicFrame>
        <p:nvGraphicFramePr>
          <p:cNvPr id="4" name="3 - Διάγραμμα"/>
          <p:cNvGraphicFramePr/>
          <p:nvPr/>
        </p:nvGraphicFramePr>
        <p:xfrm>
          <a:off x="1357290" y="2285992"/>
          <a:ext cx="7358114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l-GR" sz="2400" b="1" dirty="0">
                <a:solidFill>
                  <a:schemeClr val="bg2">
                    <a:lumMod val="75000"/>
                  </a:schemeClr>
                </a:solidFill>
              </a:rPr>
              <a:t>αξιολόγηση ειδικών εκπαιδευτικών αναγκών</a:t>
            </a:r>
            <a:br>
              <a:rPr lang="el-GR" sz="2400" b="1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el-GR" sz="2400" b="1" dirty="0">
                <a:solidFill>
                  <a:schemeClr val="bg2">
                    <a:lumMod val="75000"/>
                  </a:schemeClr>
                </a:solidFill>
              </a:rPr>
              <a:t> στο ελληνικό εκπαιδευτικό σύστημα</a:t>
            </a:r>
            <a:endParaRPr lang="el-GR" sz="2400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796932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l-GR" sz="3200" b="1" dirty="0">
                <a:solidFill>
                  <a:schemeClr val="accent6">
                    <a:lumMod val="75000"/>
                  </a:schemeClr>
                </a:solidFill>
              </a:rPr>
              <a:t>Διεπιστημονικότητα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286412"/>
          </a:xfrm>
          <a:solidFill>
            <a:schemeClr val="accent2">
              <a:lumMod val="50000"/>
            </a:schemeClr>
          </a:solidFill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l-GR" sz="4400" dirty="0"/>
              <a:t>      </a:t>
            </a:r>
            <a:endParaRPr lang="el-GR" sz="4400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el-GR" sz="5100" b="1" dirty="0">
                <a:solidFill>
                  <a:schemeClr val="bg2">
                    <a:lumMod val="75000"/>
                  </a:schemeClr>
                </a:solidFill>
              </a:rPr>
              <a:t>   </a:t>
            </a:r>
            <a:r>
              <a:rPr lang="el-GR" sz="5100" b="1" dirty="0">
                <a:solidFill>
                  <a:schemeClr val="bg1"/>
                </a:solidFill>
              </a:rPr>
              <a:t>Η  διεπιστημονική ομάδα του ΚΕΣΥ</a:t>
            </a:r>
          </a:p>
          <a:p>
            <a:pPr>
              <a:buNone/>
            </a:pPr>
            <a:r>
              <a:rPr lang="el-GR" b="1" dirty="0">
                <a:solidFill>
                  <a:schemeClr val="bg2">
                    <a:lumMod val="90000"/>
                  </a:schemeClr>
                </a:solidFill>
              </a:rPr>
              <a:t>                                                                                  </a:t>
            </a:r>
            <a:endParaRPr lang="el-GR" sz="5100" b="1" dirty="0">
              <a:solidFill>
                <a:schemeClr val="bg2">
                  <a:lumMod val="90000"/>
                </a:schemeClr>
              </a:solidFill>
            </a:endParaRPr>
          </a:p>
          <a:p>
            <a:pPr>
              <a:buNone/>
            </a:pPr>
            <a:endParaRPr lang="el-GR" b="1" dirty="0">
              <a:solidFill>
                <a:schemeClr val="bg2">
                  <a:lumMod val="9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l-GR" sz="4200" b="1" dirty="0">
                <a:solidFill>
                  <a:schemeClr val="bg2">
                    <a:lumMod val="90000"/>
                  </a:schemeClr>
                </a:solidFill>
              </a:rPr>
              <a:t>  Κοινωνικός Λειτουργός             </a:t>
            </a:r>
          </a:p>
          <a:p>
            <a:pPr>
              <a:buFont typeface="Wingdings" pitchFamily="2" charset="2"/>
              <a:buChar char="Ø"/>
            </a:pPr>
            <a:r>
              <a:rPr lang="el-GR" sz="4200" b="1" dirty="0">
                <a:solidFill>
                  <a:schemeClr val="bg2">
                    <a:lumMod val="90000"/>
                  </a:schemeClr>
                </a:solidFill>
              </a:rPr>
              <a:t>  Εκπαιδευτικός ΕΑΕ</a:t>
            </a:r>
          </a:p>
          <a:p>
            <a:pPr>
              <a:buFont typeface="Wingdings" pitchFamily="2" charset="2"/>
              <a:buChar char="Ø"/>
            </a:pPr>
            <a:r>
              <a:rPr lang="el-GR" sz="4200" b="1" dirty="0">
                <a:solidFill>
                  <a:schemeClr val="bg2">
                    <a:lumMod val="90000"/>
                  </a:schemeClr>
                </a:solidFill>
              </a:rPr>
              <a:t>  ψυχολόγος                                                          </a:t>
            </a:r>
          </a:p>
          <a:p>
            <a:pPr>
              <a:buFont typeface="Wingdings" pitchFamily="2" charset="2"/>
              <a:buChar char="Ø"/>
            </a:pPr>
            <a:r>
              <a:rPr lang="el-GR" sz="4200" b="1" dirty="0">
                <a:solidFill>
                  <a:schemeClr val="bg2">
                    <a:lumMod val="90000"/>
                  </a:schemeClr>
                </a:solidFill>
              </a:rPr>
              <a:t>   Λογοθεραπευτής</a:t>
            </a:r>
          </a:p>
          <a:p>
            <a:pPr>
              <a:buFont typeface="Wingdings" pitchFamily="2" charset="2"/>
              <a:buChar char="Ø"/>
            </a:pPr>
            <a:r>
              <a:rPr lang="el-GR" sz="4200" b="1" dirty="0">
                <a:solidFill>
                  <a:schemeClr val="bg2">
                    <a:lumMod val="90000"/>
                  </a:schemeClr>
                </a:solidFill>
              </a:rPr>
              <a:t>   </a:t>
            </a:r>
            <a:r>
              <a:rPr lang="el-GR" sz="4200" b="1" dirty="0" err="1">
                <a:solidFill>
                  <a:schemeClr val="bg2">
                    <a:lumMod val="90000"/>
                  </a:schemeClr>
                </a:solidFill>
              </a:rPr>
              <a:t>Εργοθεραπευτής</a:t>
            </a:r>
            <a:endParaRPr lang="el-GR" sz="4200" b="1" dirty="0">
              <a:solidFill>
                <a:schemeClr val="bg2">
                  <a:lumMod val="9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l-GR" sz="4200" b="1" dirty="0">
                <a:solidFill>
                  <a:schemeClr val="bg2">
                    <a:lumMod val="90000"/>
                  </a:schemeClr>
                </a:solidFill>
              </a:rPr>
              <a:t>   Παιδοψυχίατρος (μόνο στα κεντρικά ΚΕΣΥ)</a:t>
            </a:r>
          </a:p>
          <a:p>
            <a:pPr>
              <a:buFont typeface="Wingdings" pitchFamily="2" charset="2"/>
              <a:buChar char="Ø"/>
            </a:pPr>
            <a:endParaRPr lang="el-GR" sz="2900" b="1" dirty="0">
              <a:solidFill>
                <a:schemeClr val="bg2">
                  <a:lumMod val="9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el-GR" sz="2900" b="1" dirty="0">
              <a:solidFill>
                <a:schemeClr val="bg2">
                  <a:lumMod val="90000"/>
                </a:schemeClr>
              </a:solidFill>
            </a:endParaRPr>
          </a:p>
          <a:p>
            <a:pPr>
              <a:buNone/>
            </a:pPr>
            <a:r>
              <a:rPr lang="el-GR" sz="2900" b="1" dirty="0">
                <a:solidFill>
                  <a:schemeClr val="bg2">
                    <a:lumMod val="90000"/>
                  </a:schemeClr>
                </a:solidFill>
              </a:rPr>
              <a:t>          </a:t>
            </a:r>
          </a:p>
          <a:p>
            <a:pPr>
              <a:buNone/>
            </a:pPr>
            <a:endParaRPr lang="el-GR" sz="2900" b="1" dirty="0">
              <a:solidFill>
                <a:schemeClr val="bg2">
                  <a:lumMod val="90000"/>
                </a:schemeClr>
              </a:solidFill>
            </a:endParaRPr>
          </a:p>
          <a:p>
            <a:pPr>
              <a:buNone/>
            </a:pPr>
            <a:r>
              <a:rPr lang="el-GR" sz="3600" b="1" dirty="0">
                <a:solidFill>
                  <a:schemeClr val="bg2">
                    <a:lumMod val="90000"/>
                  </a:schemeClr>
                </a:solidFill>
              </a:rPr>
              <a:t>          </a:t>
            </a:r>
            <a:r>
              <a:rPr lang="el-GR" sz="4200" b="1" dirty="0">
                <a:solidFill>
                  <a:schemeClr val="bg2">
                    <a:lumMod val="90000"/>
                  </a:schemeClr>
                </a:solidFill>
              </a:rPr>
              <a:t>ΓΝΩΜΑΤΕΥΣΗ   -     Εξατομικευμένο Πρόγραμμα Εκπαίδευσης </a:t>
            </a:r>
          </a:p>
          <a:p>
            <a:pPr>
              <a:buNone/>
            </a:pPr>
            <a:r>
              <a:rPr lang="el-GR" sz="4200" b="1" dirty="0">
                <a:solidFill>
                  <a:schemeClr val="bg2">
                    <a:lumMod val="90000"/>
                  </a:schemeClr>
                </a:solidFill>
              </a:rPr>
              <a:t>                                                                            (ΕΠΕ)</a:t>
            </a:r>
          </a:p>
          <a:p>
            <a:pPr>
              <a:buNone/>
            </a:pPr>
            <a:endParaRPr lang="el-GR" sz="2900" b="1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r>
              <a:rPr lang="el-GR" sz="2900" dirty="0"/>
              <a:t> 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4C7BA53-F9F7-4B2E-BEEB-FCD2D1697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144" y="2663687"/>
            <a:ext cx="1639957" cy="1356360"/>
          </a:xfrm>
        </p:spPr>
        <p:txBody>
          <a:bodyPr>
            <a:normAutofit/>
          </a:bodyPr>
          <a:lstStyle/>
          <a:p>
            <a:endParaRPr lang="el-GR" sz="3200" dirty="0">
              <a:solidFill>
                <a:srgbClr val="0070C0"/>
              </a:solidFill>
            </a:endParaRPr>
          </a:p>
        </p:txBody>
      </p:sp>
      <p:graphicFrame>
        <p:nvGraphicFramePr>
          <p:cNvPr id="15" name="Διάγραμμα 14">
            <a:extLst>
              <a:ext uri="{FF2B5EF4-FFF2-40B4-BE49-F238E27FC236}">
                <a16:creationId xmlns:a16="http://schemas.microsoft.com/office/drawing/2014/main" id="{1F7C9443-6DCB-4E17-BA1D-ED8C3104F2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7786483"/>
              </p:ext>
            </p:extLst>
          </p:nvPr>
        </p:nvGraphicFramePr>
        <p:xfrm>
          <a:off x="285720" y="500042"/>
          <a:ext cx="8501122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30E8E453-12E7-4A55-BD95-FD55C3F5F316}"/>
              </a:ext>
            </a:extLst>
          </p:cNvPr>
          <p:cNvSpPr txBox="1"/>
          <p:nvPr/>
        </p:nvSpPr>
        <p:spPr>
          <a:xfrm>
            <a:off x="1857356" y="928670"/>
            <a:ext cx="171327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3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5" name="4 - Αριστερό βέλος"/>
          <p:cNvSpPr/>
          <p:nvPr/>
        </p:nvSpPr>
        <p:spPr>
          <a:xfrm>
            <a:off x="6572264" y="1928802"/>
            <a:ext cx="571504" cy="500066"/>
          </a:xfrm>
          <a:prstGeom prst="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260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5" grpId="0">
        <p:bldAsOne/>
      </p:bldGraphic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68676"/>
          </a:xfrm>
          <a:solidFill>
            <a:schemeClr val="bg2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800" b="1" dirty="0">
                <a:solidFill>
                  <a:schemeClr val="accent2">
                    <a:lumMod val="50000"/>
                  </a:schemeClr>
                </a:solidFill>
              </a:rPr>
              <a:t>Σ.Δ.Ε.Υ.  -  Ε.Δ.Ε.Α.Υ.</a:t>
            </a:r>
            <a:br>
              <a:rPr lang="el-GR" sz="28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l-GR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2000" b="1" dirty="0">
                <a:solidFill>
                  <a:schemeClr val="accent2">
                    <a:lumMod val="50000"/>
                  </a:schemeClr>
                </a:solidFill>
              </a:rPr>
              <a:t>Τα Σχολικά Δίκτυα Εκπαιδευτικής Υποστήριξης αποτελούνται από σχολικές μονάδες γενικής και ειδικής αγωγής</a:t>
            </a:r>
            <a:br>
              <a:rPr lang="el-GR" sz="20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l-GR" sz="2000" b="1" dirty="0">
                <a:solidFill>
                  <a:schemeClr val="accent2">
                    <a:lumMod val="50000"/>
                  </a:schemeClr>
                </a:solidFill>
              </a:rPr>
              <a:t>Σε κάθε ΣΔΕΥ, λειτουργεί  Επιτροπή Διεπιστημονικής Εκπαιδευτικής Αξιολόγησης και Υποστήριξης που αποτελείται από </a:t>
            </a:r>
            <a:br>
              <a:rPr lang="el-GR" sz="20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l-GR" sz="2000" b="1" dirty="0">
                <a:solidFill>
                  <a:schemeClr val="accent2">
                    <a:lumMod val="50000"/>
                  </a:schemeClr>
                </a:solidFill>
              </a:rPr>
              <a:t>- τον Διευθυντή της Σ.Μ.</a:t>
            </a:r>
            <a:br>
              <a:rPr lang="el-GR" sz="20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l-GR" sz="2000" b="1" dirty="0">
                <a:solidFill>
                  <a:schemeClr val="accent2">
                    <a:lumMod val="50000"/>
                  </a:schemeClr>
                </a:solidFill>
              </a:rPr>
              <a:t>-εκπαιδευτικό ΕΑΕ</a:t>
            </a:r>
            <a:br>
              <a:rPr lang="el-GR" sz="20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l-GR" sz="2000" b="1" dirty="0">
                <a:solidFill>
                  <a:schemeClr val="accent2">
                    <a:lumMod val="50000"/>
                  </a:schemeClr>
                </a:solidFill>
              </a:rPr>
              <a:t>-Ψυχολόγο</a:t>
            </a:r>
            <a:br>
              <a:rPr lang="el-GR" sz="20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l-GR" sz="2000" b="1" dirty="0">
                <a:solidFill>
                  <a:schemeClr val="accent2">
                    <a:lumMod val="50000"/>
                  </a:schemeClr>
                </a:solidFill>
              </a:rPr>
              <a:t>-Κοινωνικό Λειτουργό</a:t>
            </a:r>
            <a:br>
              <a:rPr lang="el-GR" sz="20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l-GR" sz="2000" b="1" dirty="0">
                <a:solidFill>
                  <a:schemeClr val="accent2">
                    <a:lumMod val="50000"/>
                  </a:schemeClr>
                </a:solidFill>
              </a:rPr>
              <a:t>-εκπαιδευτικούς μαθητή</a:t>
            </a:r>
            <a:br>
              <a:rPr lang="el-GR" sz="2800" b="1" dirty="0">
                <a:solidFill>
                  <a:schemeClr val="accent2">
                    <a:lumMod val="50000"/>
                  </a:schemeClr>
                </a:solidFill>
              </a:rPr>
            </a:br>
            <a:endParaRPr lang="el-G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28596" y="3929066"/>
          <a:ext cx="8143932" cy="2428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Διάγραμμα 7">
            <a:extLst>
              <a:ext uri="{FF2B5EF4-FFF2-40B4-BE49-F238E27FC236}">
                <a16:creationId xmlns:a16="http://schemas.microsoft.com/office/drawing/2014/main" id="{98C891C0-D9AA-4A9A-AFD4-1CCCE694CE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8760784"/>
              </p:ext>
            </p:extLst>
          </p:nvPr>
        </p:nvGraphicFramePr>
        <p:xfrm>
          <a:off x="-595851" y="2873291"/>
          <a:ext cx="4864376" cy="36634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Οβάλ 8">
            <a:extLst>
              <a:ext uri="{FF2B5EF4-FFF2-40B4-BE49-F238E27FC236}">
                <a16:creationId xmlns:a16="http://schemas.microsoft.com/office/drawing/2014/main" id="{795FD500-996C-44FA-97A5-FD01CB040D99}"/>
              </a:ext>
            </a:extLst>
          </p:cNvPr>
          <p:cNvSpPr/>
          <p:nvPr/>
        </p:nvSpPr>
        <p:spPr>
          <a:xfrm>
            <a:off x="2928926" y="862606"/>
            <a:ext cx="3143272" cy="179832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/>
              <a:t>ΚΕΣΥ</a:t>
            </a:r>
            <a:r>
              <a:rPr lang="el-GR" sz="2800" dirty="0"/>
              <a:t> </a:t>
            </a:r>
          </a:p>
          <a:p>
            <a:pPr algn="ctr"/>
            <a:r>
              <a:rPr lang="el-GR" i="1" dirty="0"/>
              <a:t>(Κέντρο Εκπαιδευτικής και Συμβουλευτικής Υποστήριξης)</a:t>
            </a:r>
          </a:p>
        </p:txBody>
      </p:sp>
      <p:cxnSp>
        <p:nvCxnSpPr>
          <p:cNvPr id="12" name="Ευθύγραμμο βέλος σύνδεσης 11">
            <a:extLst>
              <a:ext uri="{FF2B5EF4-FFF2-40B4-BE49-F238E27FC236}">
                <a16:creationId xmlns:a16="http://schemas.microsoft.com/office/drawing/2014/main" id="{11D35518-2C39-43A8-A1D0-291F6B1049CD}"/>
              </a:ext>
            </a:extLst>
          </p:cNvPr>
          <p:cNvCxnSpPr/>
          <p:nvPr/>
        </p:nvCxnSpPr>
        <p:spPr>
          <a:xfrm flipV="1">
            <a:off x="2143108" y="2285992"/>
            <a:ext cx="1181100" cy="1259840"/>
          </a:xfrm>
          <a:prstGeom prst="straightConnector1">
            <a:avLst/>
          </a:prstGeom>
          <a:ln w="9207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Ευθύγραμμο βέλος σύνδεσης 12">
            <a:extLst>
              <a:ext uri="{FF2B5EF4-FFF2-40B4-BE49-F238E27FC236}">
                <a16:creationId xmlns:a16="http://schemas.microsoft.com/office/drawing/2014/main" id="{29E943C2-A571-471D-BEAF-9D237EE5D205}"/>
              </a:ext>
            </a:extLst>
          </p:cNvPr>
          <p:cNvCxnSpPr>
            <a:cxnSpLocks/>
          </p:cNvCxnSpPr>
          <p:nvPr/>
        </p:nvCxnSpPr>
        <p:spPr>
          <a:xfrm flipH="1">
            <a:off x="3071802" y="2857496"/>
            <a:ext cx="1152277" cy="1133063"/>
          </a:xfrm>
          <a:prstGeom prst="straightConnector1">
            <a:avLst/>
          </a:prstGeom>
          <a:ln w="9207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Ομάδα 15">
            <a:extLst>
              <a:ext uri="{FF2B5EF4-FFF2-40B4-BE49-F238E27FC236}">
                <a16:creationId xmlns:a16="http://schemas.microsoft.com/office/drawing/2014/main" id="{DD85D179-41C9-4A1D-B826-87CB1130DEC7}"/>
              </a:ext>
            </a:extLst>
          </p:cNvPr>
          <p:cNvGrpSpPr/>
          <p:nvPr/>
        </p:nvGrpSpPr>
        <p:grpSpPr>
          <a:xfrm>
            <a:off x="6770867" y="1000109"/>
            <a:ext cx="1816542" cy="2302484"/>
            <a:chOff x="2521670" y="148654"/>
            <a:chExt cx="1093892" cy="1007874"/>
          </a:xfrm>
        </p:grpSpPr>
        <p:sp>
          <p:nvSpPr>
            <p:cNvPr id="17" name="Οβάλ 16">
              <a:extLst>
                <a:ext uri="{FF2B5EF4-FFF2-40B4-BE49-F238E27FC236}">
                  <a16:creationId xmlns:a16="http://schemas.microsoft.com/office/drawing/2014/main" id="{D16EDF01-14F8-4A02-95EC-834DB3394F85}"/>
                </a:ext>
              </a:extLst>
            </p:cNvPr>
            <p:cNvSpPr/>
            <p:nvPr/>
          </p:nvSpPr>
          <p:spPr>
            <a:xfrm>
              <a:off x="2521670" y="148654"/>
              <a:ext cx="1093892" cy="1007874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Οβάλ 4">
              <a:extLst>
                <a:ext uri="{FF2B5EF4-FFF2-40B4-BE49-F238E27FC236}">
                  <a16:creationId xmlns:a16="http://schemas.microsoft.com/office/drawing/2014/main" id="{D8FB0D54-85FD-4A0D-B27F-3E152FDAAFE3}"/>
                </a:ext>
              </a:extLst>
            </p:cNvPr>
            <p:cNvSpPr txBox="1"/>
            <p:nvPr/>
          </p:nvSpPr>
          <p:spPr>
            <a:xfrm>
              <a:off x="2681867" y="211195"/>
              <a:ext cx="773498" cy="84431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/>
              <a:r>
                <a:rPr lang="el-GR" b="1" kern="1200" dirty="0">
                  <a:solidFill>
                    <a:srgbClr val="002060"/>
                  </a:solidFill>
                </a:rPr>
                <a:t>Δημοτικά</a:t>
              </a:r>
            </a:p>
            <a:p>
              <a:pPr lvl="0" algn="ctr"/>
              <a:r>
                <a:rPr lang="el-GR" sz="1200" b="1" kern="1200" dirty="0">
                  <a:solidFill>
                    <a:srgbClr val="002060"/>
                  </a:solidFill>
                </a:rPr>
                <a:t> με</a:t>
              </a:r>
            </a:p>
            <a:p>
              <a:pPr lvl="0" algn="ctr"/>
              <a:r>
                <a:rPr lang="el-GR" sz="1200" b="1" kern="1200" dirty="0">
                  <a:solidFill>
                    <a:srgbClr val="002060"/>
                  </a:solidFill>
                </a:rPr>
                <a:t> Κοινωνικό Λειτουργό</a:t>
              </a:r>
              <a:r>
                <a:rPr lang="en-US" sz="1200" b="1" dirty="0">
                  <a:solidFill>
                    <a:srgbClr val="002060"/>
                  </a:solidFill>
                </a:rPr>
                <a:t> </a:t>
              </a:r>
              <a:endParaRPr lang="el-GR" sz="1200" b="1" dirty="0">
                <a:solidFill>
                  <a:srgbClr val="002060"/>
                </a:solidFill>
              </a:endParaRPr>
            </a:p>
            <a:p>
              <a:pPr lvl="0" algn="ctr"/>
              <a:r>
                <a:rPr lang="el-GR" sz="1200" b="1" dirty="0">
                  <a:solidFill>
                    <a:srgbClr val="002060"/>
                  </a:solidFill>
                </a:rPr>
                <a:t>Ψυχολογικό</a:t>
              </a:r>
            </a:p>
            <a:p>
              <a:pPr lvl="0" algn="ctr"/>
              <a:r>
                <a:rPr lang="el-GR" sz="1200" b="1" dirty="0">
                  <a:solidFill>
                    <a:srgbClr val="002060"/>
                  </a:solidFill>
                </a:rPr>
                <a:t>Εκπαιδευτικό ΕΑΕ</a:t>
              </a:r>
            </a:p>
            <a:p>
              <a:pPr lvl="0" algn="ctr"/>
              <a:r>
                <a:rPr lang="el-GR" sz="1200" b="1" dirty="0">
                  <a:solidFill>
                    <a:srgbClr val="002060"/>
                  </a:solidFill>
                </a:rPr>
                <a:t>και/ή</a:t>
              </a:r>
            </a:p>
            <a:p>
              <a:pPr lvl="0" algn="ctr"/>
              <a:r>
                <a:rPr lang="el-GR" sz="1200" b="1" dirty="0">
                  <a:solidFill>
                    <a:srgbClr val="002060"/>
                  </a:solidFill>
                </a:rPr>
                <a:t>Παράλληλη Στήριξη</a:t>
              </a:r>
              <a:endParaRPr lang="en-US" sz="12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3" name="Ομάδα 18">
            <a:extLst>
              <a:ext uri="{FF2B5EF4-FFF2-40B4-BE49-F238E27FC236}">
                <a16:creationId xmlns:a16="http://schemas.microsoft.com/office/drawing/2014/main" id="{C2B0BEFD-CDEF-4D2C-8248-29BC597E11C9}"/>
              </a:ext>
            </a:extLst>
          </p:cNvPr>
          <p:cNvGrpSpPr/>
          <p:nvPr/>
        </p:nvGrpSpPr>
        <p:grpSpPr>
          <a:xfrm>
            <a:off x="4643437" y="4210292"/>
            <a:ext cx="1726790" cy="2647709"/>
            <a:chOff x="1389562" y="1657419"/>
            <a:chExt cx="908903" cy="908903"/>
          </a:xfrm>
        </p:grpSpPr>
        <p:sp>
          <p:nvSpPr>
            <p:cNvPr id="20" name="Οβάλ 19">
              <a:extLst>
                <a:ext uri="{FF2B5EF4-FFF2-40B4-BE49-F238E27FC236}">
                  <a16:creationId xmlns:a16="http://schemas.microsoft.com/office/drawing/2014/main" id="{F8A86189-DC4D-437B-AA1E-D7980800868E}"/>
                </a:ext>
              </a:extLst>
            </p:cNvPr>
            <p:cNvSpPr/>
            <p:nvPr/>
          </p:nvSpPr>
          <p:spPr>
            <a:xfrm>
              <a:off x="1389562" y="1657419"/>
              <a:ext cx="908903" cy="90890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Οβάλ 4">
              <a:extLst>
                <a:ext uri="{FF2B5EF4-FFF2-40B4-BE49-F238E27FC236}">
                  <a16:creationId xmlns:a16="http://schemas.microsoft.com/office/drawing/2014/main" id="{2B5642C5-6467-415F-B6D9-7CE8317C361F}"/>
                </a:ext>
              </a:extLst>
            </p:cNvPr>
            <p:cNvSpPr txBox="1"/>
            <p:nvPr/>
          </p:nvSpPr>
          <p:spPr>
            <a:xfrm>
              <a:off x="1502737" y="1757065"/>
              <a:ext cx="642691" cy="7356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r>
                <a:rPr lang="el-GR" sz="1600" b="1" dirty="0">
                  <a:solidFill>
                    <a:srgbClr val="002060"/>
                  </a:solidFill>
                </a:rPr>
                <a:t>Νηπιαγωγεία</a:t>
              </a:r>
            </a:p>
            <a:p>
              <a:pPr lvl="0" algn="ctr"/>
              <a:r>
                <a:rPr lang="el-GR" sz="1600" b="1" dirty="0">
                  <a:solidFill>
                    <a:srgbClr val="002060"/>
                  </a:solidFill>
                </a:rPr>
                <a:t> </a:t>
              </a:r>
              <a:r>
                <a:rPr lang="el-GR" sz="1200" b="1" dirty="0">
                  <a:solidFill>
                    <a:srgbClr val="002060"/>
                  </a:solidFill>
                </a:rPr>
                <a:t>με</a:t>
              </a:r>
            </a:p>
            <a:p>
              <a:pPr lvl="0" algn="ctr"/>
              <a:r>
                <a:rPr lang="el-GR" sz="1200" b="1" dirty="0">
                  <a:solidFill>
                    <a:srgbClr val="002060"/>
                  </a:solidFill>
                </a:rPr>
                <a:t> Κοινωνικό Λειτουργό</a:t>
              </a:r>
              <a:r>
                <a:rPr lang="en-US" sz="1200" b="1" dirty="0">
                  <a:solidFill>
                    <a:srgbClr val="002060"/>
                  </a:solidFill>
                </a:rPr>
                <a:t> </a:t>
              </a:r>
              <a:endParaRPr lang="el-GR" sz="1200" b="1" dirty="0">
                <a:solidFill>
                  <a:srgbClr val="002060"/>
                </a:solidFill>
              </a:endParaRPr>
            </a:p>
            <a:p>
              <a:pPr lvl="0" algn="ctr"/>
              <a:r>
                <a:rPr lang="el-GR" sz="1200" b="1" dirty="0">
                  <a:solidFill>
                    <a:srgbClr val="002060"/>
                  </a:solidFill>
                </a:rPr>
                <a:t>Ψυχολογικό</a:t>
              </a:r>
            </a:p>
            <a:p>
              <a:pPr lvl="0" algn="ctr"/>
              <a:r>
                <a:rPr lang="el-GR" sz="1200" b="1" dirty="0">
                  <a:solidFill>
                    <a:srgbClr val="002060"/>
                  </a:solidFill>
                </a:rPr>
                <a:t>Εκπαιδευτικό ΕΑΕ</a:t>
              </a:r>
            </a:p>
            <a:p>
              <a:pPr lvl="0" algn="ctr"/>
              <a:r>
                <a:rPr lang="el-GR" sz="1200" b="1" dirty="0">
                  <a:solidFill>
                    <a:srgbClr val="002060"/>
                  </a:solidFill>
                </a:rPr>
                <a:t>και/ή</a:t>
              </a:r>
            </a:p>
            <a:p>
              <a:pPr lvl="0" algn="ctr"/>
              <a:r>
                <a:rPr lang="el-GR" sz="1200" b="1" dirty="0">
                  <a:solidFill>
                    <a:srgbClr val="002060"/>
                  </a:solidFill>
                </a:rPr>
                <a:t>Παράλληλη Στήριξη</a:t>
              </a:r>
              <a:endParaRPr lang="en-US" sz="1200" b="1" dirty="0">
                <a:solidFill>
                  <a:srgbClr val="002060"/>
                </a:solidFill>
              </a:endParaRPr>
            </a:p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endParaRPr lang="en-US" sz="1600" b="1" kern="12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4" name="Ομάδα 21">
            <a:extLst>
              <a:ext uri="{FF2B5EF4-FFF2-40B4-BE49-F238E27FC236}">
                <a16:creationId xmlns:a16="http://schemas.microsoft.com/office/drawing/2014/main" id="{C8F2417A-6E9B-4102-A13B-983B1389E31E}"/>
              </a:ext>
            </a:extLst>
          </p:cNvPr>
          <p:cNvGrpSpPr/>
          <p:nvPr/>
        </p:nvGrpSpPr>
        <p:grpSpPr>
          <a:xfrm>
            <a:off x="6500826" y="3354234"/>
            <a:ext cx="2444392" cy="2932285"/>
            <a:chOff x="2654807" y="2605933"/>
            <a:chExt cx="908903" cy="908903"/>
          </a:xfrm>
        </p:grpSpPr>
        <p:sp>
          <p:nvSpPr>
            <p:cNvPr id="23" name="Οβάλ 22">
              <a:extLst>
                <a:ext uri="{FF2B5EF4-FFF2-40B4-BE49-F238E27FC236}">
                  <a16:creationId xmlns:a16="http://schemas.microsoft.com/office/drawing/2014/main" id="{804C0AAC-6557-4E56-8777-BC1E2D76BE60}"/>
                </a:ext>
              </a:extLst>
            </p:cNvPr>
            <p:cNvSpPr/>
            <p:nvPr/>
          </p:nvSpPr>
          <p:spPr>
            <a:xfrm>
              <a:off x="2654807" y="2605933"/>
              <a:ext cx="908903" cy="908903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Οβάλ 4">
              <a:extLst>
                <a:ext uri="{FF2B5EF4-FFF2-40B4-BE49-F238E27FC236}">
                  <a16:creationId xmlns:a16="http://schemas.microsoft.com/office/drawing/2014/main" id="{3B5B9B21-E7AA-4F5B-81D2-2261DB7810DF}"/>
                </a:ext>
              </a:extLst>
            </p:cNvPr>
            <p:cNvSpPr txBox="1"/>
            <p:nvPr/>
          </p:nvSpPr>
          <p:spPr>
            <a:xfrm>
              <a:off x="2681370" y="2673394"/>
              <a:ext cx="749234" cy="7971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/>
              <a:r>
                <a:rPr lang="el-GR" sz="2000" b="1" dirty="0">
                  <a:solidFill>
                    <a:srgbClr val="002060"/>
                  </a:solidFill>
                </a:rPr>
                <a:t>Γυμνάσια </a:t>
              </a:r>
            </a:p>
            <a:p>
              <a:pPr lvl="0" algn="ctr"/>
              <a:r>
                <a:rPr lang="el-GR" sz="1200" b="1" dirty="0">
                  <a:solidFill>
                    <a:srgbClr val="002060"/>
                  </a:solidFill>
                </a:rPr>
                <a:t>με</a:t>
              </a:r>
            </a:p>
            <a:p>
              <a:pPr lvl="0" algn="ctr"/>
              <a:r>
                <a:rPr lang="el-GR" sz="1200" b="1" dirty="0">
                  <a:solidFill>
                    <a:srgbClr val="002060"/>
                  </a:solidFill>
                </a:rPr>
                <a:t> Κοινωνικό Λειτουργό</a:t>
              </a:r>
              <a:r>
                <a:rPr lang="en-US" sz="1200" b="1" dirty="0">
                  <a:solidFill>
                    <a:srgbClr val="002060"/>
                  </a:solidFill>
                </a:rPr>
                <a:t> </a:t>
              </a:r>
              <a:endParaRPr lang="el-GR" sz="1200" b="1" dirty="0">
                <a:solidFill>
                  <a:srgbClr val="002060"/>
                </a:solidFill>
              </a:endParaRPr>
            </a:p>
            <a:p>
              <a:pPr lvl="0" algn="ctr"/>
              <a:r>
                <a:rPr lang="el-GR" sz="1200" b="1" dirty="0">
                  <a:solidFill>
                    <a:srgbClr val="002060"/>
                  </a:solidFill>
                </a:rPr>
                <a:t>Ψυχολογικό</a:t>
              </a:r>
            </a:p>
            <a:p>
              <a:pPr lvl="0" algn="ctr"/>
              <a:r>
                <a:rPr lang="el-GR" sz="1200" b="1" dirty="0">
                  <a:solidFill>
                    <a:srgbClr val="002060"/>
                  </a:solidFill>
                </a:rPr>
                <a:t>Εκπαιδευτικό ΕΑΕ</a:t>
              </a:r>
            </a:p>
            <a:p>
              <a:pPr lvl="0" algn="ctr"/>
              <a:r>
                <a:rPr lang="el-GR" sz="1200" b="1" dirty="0">
                  <a:solidFill>
                    <a:srgbClr val="002060"/>
                  </a:solidFill>
                </a:rPr>
                <a:t>και/ή</a:t>
              </a:r>
            </a:p>
            <a:p>
              <a:pPr lvl="0" algn="ctr"/>
              <a:r>
                <a:rPr lang="el-GR" sz="1200" b="1" dirty="0">
                  <a:solidFill>
                    <a:srgbClr val="002060"/>
                  </a:solidFill>
                </a:rPr>
                <a:t>Παράλληλη Στήριξη</a:t>
              </a:r>
            </a:p>
            <a:p>
              <a:pPr lvl="0" algn="ctr"/>
              <a:r>
                <a:rPr lang="el-GR" sz="1200" b="1" dirty="0">
                  <a:solidFill>
                    <a:srgbClr val="002060"/>
                  </a:solidFill>
                </a:rPr>
                <a:t>Σύμβουλος Σχολικής Ζωής</a:t>
              </a:r>
              <a:endParaRPr lang="en-US" sz="1200" b="1" dirty="0">
                <a:solidFill>
                  <a:srgbClr val="002060"/>
                </a:solidFill>
              </a:endParaRPr>
            </a:p>
            <a:p>
              <a:pPr lvl="0" algn="ctr"/>
              <a:r>
                <a:rPr lang="el-GR" sz="1200" b="1" kern="1200" dirty="0">
                  <a:solidFill>
                    <a:srgbClr val="002060"/>
                  </a:solidFill>
                </a:rPr>
                <a:t> </a:t>
              </a:r>
              <a:endParaRPr lang="en-US" sz="1200" b="1" kern="1200" dirty="0">
                <a:solidFill>
                  <a:srgbClr val="002060"/>
                </a:solidFill>
              </a:endParaRPr>
            </a:p>
          </p:txBody>
        </p:sp>
      </p:grpSp>
      <p:sp>
        <p:nvSpPr>
          <p:cNvPr id="27" name="Οβάλ 4">
            <a:extLst>
              <a:ext uri="{FF2B5EF4-FFF2-40B4-BE49-F238E27FC236}">
                <a16:creationId xmlns:a16="http://schemas.microsoft.com/office/drawing/2014/main" id="{D9AB03FA-6F3B-43E4-BBAA-EA2CEE033522}"/>
              </a:ext>
            </a:extLst>
          </p:cNvPr>
          <p:cNvSpPr txBox="1"/>
          <p:nvPr/>
        </p:nvSpPr>
        <p:spPr>
          <a:xfrm flipV="1">
            <a:off x="6179711" y="6572272"/>
            <a:ext cx="1101614" cy="7143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200" b="1" dirty="0">
              <a:solidFill>
                <a:srgbClr val="002060"/>
              </a:solidFill>
            </a:endParaRPr>
          </a:p>
        </p:txBody>
      </p:sp>
      <p:cxnSp>
        <p:nvCxnSpPr>
          <p:cNvPr id="29" name="Ευθύγραμμο βέλος σύνδεσης 28">
            <a:extLst>
              <a:ext uri="{FF2B5EF4-FFF2-40B4-BE49-F238E27FC236}">
                <a16:creationId xmlns:a16="http://schemas.microsoft.com/office/drawing/2014/main" id="{3A60576F-A5D7-4947-B9C9-BB514208C336}"/>
              </a:ext>
            </a:extLst>
          </p:cNvPr>
          <p:cNvCxnSpPr>
            <a:cxnSpLocks/>
          </p:cNvCxnSpPr>
          <p:nvPr/>
        </p:nvCxnSpPr>
        <p:spPr>
          <a:xfrm>
            <a:off x="5143504" y="2786058"/>
            <a:ext cx="744118" cy="890666"/>
          </a:xfrm>
          <a:prstGeom prst="straightConnector1">
            <a:avLst/>
          </a:prstGeom>
          <a:ln w="9207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Ευθύγραμμο βέλος σύνδεσης 31">
            <a:extLst>
              <a:ext uri="{FF2B5EF4-FFF2-40B4-BE49-F238E27FC236}">
                <a16:creationId xmlns:a16="http://schemas.microsoft.com/office/drawing/2014/main" id="{0764D764-610E-496C-AF6B-971A10E1D09F}"/>
              </a:ext>
            </a:extLst>
          </p:cNvPr>
          <p:cNvCxnSpPr>
            <a:cxnSpLocks/>
          </p:cNvCxnSpPr>
          <p:nvPr/>
        </p:nvCxnSpPr>
        <p:spPr>
          <a:xfrm flipH="1" flipV="1">
            <a:off x="6143636" y="2285992"/>
            <a:ext cx="729020" cy="940550"/>
          </a:xfrm>
          <a:prstGeom prst="straightConnector1">
            <a:avLst/>
          </a:prstGeom>
          <a:ln w="9207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DB368D30-29EE-4C6F-ADB3-1068C66485AF}"/>
              </a:ext>
            </a:extLst>
          </p:cNvPr>
          <p:cNvSpPr txBox="1"/>
          <p:nvPr/>
        </p:nvSpPr>
        <p:spPr>
          <a:xfrm>
            <a:off x="255061" y="377874"/>
            <a:ext cx="487141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dirty="0">
                <a:solidFill>
                  <a:schemeClr val="accent6">
                    <a:lumMod val="50000"/>
                  </a:schemeClr>
                </a:solidFill>
              </a:rPr>
              <a:t>Υποστηρικτικό Δίκτυο ΚΕΣΥ -Σχολείων</a:t>
            </a:r>
          </a:p>
        </p:txBody>
      </p:sp>
    </p:spTree>
    <p:extLst>
      <p:ext uri="{BB962C8B-B14F-4D97-AF65-F5344CB8AC3E}">
        <p14:creationId xmlns:p14="http://schemas.microsoft.com/office/powerpoint/2010/main" val="727958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βάλ 1">
            <a:extLst>
              <a:ext uri="{FF2B5EF4-FFF2-40B4-BE49-F238E27FC236}">
                <a16:creationId xmlns:a16="http://schemas.microsoft.com/office/drawing/2014/main" id="{DF4B225B-16E9-4A96-A612-D118A5CA83A6}"/>
              </a:ext>
            </a:extLst>
          </p:cNvPr>
          <p:cNvSpPr/>
          <p:nvPr/>
        </p:nvSpPr>
        <p:spPr>
          <a:xfrm>
            <a:off x="3075911" y="3272439"/>
            <a:ext cx="2718210" cy="45719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" name="Οβάλ 4">
            <a:extLst>
              <a:ext uri="{FF2B5EF4-FFF2-40B4-BE49-F238E27FC236}">
                <a16:creationId xmlns:a16="http://schemas.microsoft.com/office/drawing/2014/main" id="{653961A8-E7F2-4579-9D04-9A2118BE9DB9}"/>
              </a:ext>
            </a:extLst>
          </p:cNvPr>
          <p:cNvSpPr txBox="1"/>
          <p:nvPr/>
        </p:nvSpPr>
        <p:spPr>
          <a:xfrm>
            <a:off x="3419601" y="3318657"/>
            <a:ext cx="1979129" cy="117429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/>
            <a:r>
              <a:rPr lang="en-US" sz="1200" b="1" kern="1200" dirty="0">
                <a:solidFill>
                  <a:srgbClr val="002060"/>
                </a:solidFill>
              </a:rPr>
              <a:t> </a:t>
            </a:r>
            <a:endParaRPr lang="en-US" sz="1600" b="1" kern="1200" dirty="0">
              <a:solidFill>
                <a:srgbClr val="002060"/>
              </a:solidFill>
            </a:endParaRPr>
          </a:p>
          <a:p>
            <a:pPr lvl="0" algn="ctr"/>
            <a:endParaRPr lang="en-US" sz="1600" b="1" dirty="0">
              <a:solidFill>
                <a:srgbClr val="002060"/>
              </a:solidFill>
            </a:endParaRPr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6B3CB311-9B6F-4B55-8B30-0FFEE93D6882}"/>
              </a:ext>
            </a:extLst>
          </p:cNvPr>
          <p:cNvSpPr/>
          <p:nvPr/>
        </p:nvSpPr>
        <p:spPr>
          <a:xfrm>
            <a:off x="2428860" y="637838"/>
            <a:ext cx="4357718" cy="164815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dirty="0">
                <a:solidFill>
                  <a:schemeClr val="tx2">
                    <a:lumMod val="50000"/>
                  </a:schemeClr>
                </a:solidFill>
              </a:rPr>
              <a:t>ΣΧΟΛΕΙΟ</a:t>
            </a:r>
          </a:p>
          <a:p>
            <a:pPr algn="ctr"/>
            <a:endParaRPr lang="el-GR" sz="20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l-GR" sz="2000" dirty="0">
                <a:solidFill>
                  <a:schemeClr val="tx2">
                    <a:lumMod val="50000"/>
                  </a:schemeClr>
                </a:solidFill>
              </a:rPr>
              <a:t>περιστατικό</a:t>
            </a:r>
          </a:p>
        </p:txBody>
      </p:sp>
      <p:sp>
        <p:nvSpPr>
          <p:cNvPr id="5" name="Βέλος: Καμπύλο προς τα αριστερά 4">
            <a:extLst>
              <a:ext uri="{FF2B5EF4-FFF2-40B4-BE49-F238E27FC236}">
                <a16:creationId xmlns:a16="http://schemas.microsoft.com/office/drawing/2014/main" id="{96F54DA8-4B40-446E-BA1B-1996082B0065}"/>
              </a:ext>
            </a:extLst>
          </p:cNvPr>
          <p:cNvSpPr/>
          <p:nvPr/>
        </p:nvSpPr>
        <p:spPr>
          <a:xfrm rot="11263207">
            <a:off x="2537739" y="1740269"/>
            <a:ext cx="723197" cy="2263571"/>
          </a:xfrm>
          <a:prstGeom prst="curvedLef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6" name="Βέλος: Καμπύλο προς τα αριστερά 5">
            <a:extLst>
              <a:ext uri="{FF2B5EF4-FFF2-40B4-BE49-F238E27FC236}">
                <a16:creationId xmlns:a16="http://schemas.microsoft.com/office/drawing/2014/main" id="{8A4CEA7F-4FF5-4C56-8463-3BAEF09ECCDD}"/>
              </a:ext>
            </a:extLst>
          </p:cNvPr>
          <p:cNvSpPr/>
          <p:nvPr/>
        </p:nvSpPr>
        <p:spPr>
          <a:xfrm rot="21254258">
            <a:off x="5809060" y="1793938"/>
            <a:ext cx="662714" cy="2346444"/>
          </a:xfrm>
          <a:prstGeom prst="curvedLef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DA4A78-19FB-4461-B248-DE8E5BEB3396}"/>
              </a:ext>
            </a:extLst>
          </p:cNvPr>
          <p:cNvSpPr txBox="1"/>
          <p:nvPr/>
        </p:nvSpPr>
        <p:spPr>
          <a:xfrm>
            <a:off x="-1357354" y="2428868"/>
            <a:ext cx="1006397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l-GR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BE160E-B456-4DD6-B142-FC15A61BE57F}"/>
              </a:ext>
            </a:extLst>
          </p:cNvPr>
          <p:cNvSpPr txBox="1"/>
          <p:nvPr/>
        </p:nvSpPr>
        <p:spPr>
          <a:xfrm>
            <a:off x="9429784" y="3214686"/>
            <a:ext cx="1006397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l-GR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292300-E093-4770-9B93-B2AAB06482C5}"/>
              </a:ext>
            </a:extLst>
          </p:cNvPr>
          <p:cNvSpPr txBox="1"/>
          <p:nvPr/>
        </p:nvSpPr>
        <p:spPr>
          <a:xfrm rot="11163149" flipV="1">
            <a:off x="271030" y="4233692"/>
            <a:ext cx="2179981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rgbClr val="002060"/>
                </a:solidFill>
              </a:rPr>
              <a:t>Εκπαιδευτικοί</a:t>
            </a:r>
          </a:p>
          <a:p>
            <a:r>
              <a:rPr lang="el-GR" b="1" dirty="0">
                <a:solidFill>
                  <a:srgbClr val="002060"/>
                </a:solidFill>
              </a:rPr>
              <a:t> και </a:t>
            </a:r>
          </a:p>
          <a:p>
            <a:r>
              <a:rPr lang="el-GR" b="1" dirty="0">
                <a:solidFill>
                  <a:srgbClr val="002060"/>
                </a:solidFill>
              </a:rPr>
              <a:t> ΕΕΠ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Αποτέλεσμα εικόνας για 4 PEOPLE">
            <a:extLst>
              <a:ext uri="{FF2B5EF4-FFF2-40B4-BE49-F238E27FC236}">
                <a16:creationId xmlns:a16="http://schemas.microsoft.com/office/drawing/2014/main" id="{C195EF92-FECC-46E1-8C9E-A96C0F3E3E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4" r="29110"/>
          <a:stretch/>
        </p:blipFill>
        <p:spPr bwMode="auto">
          <a:xfrm>
            <a:off x="3071802" y="4178813"/>
            <a:ext cx="2357454" cy="1750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74B42ADA-20BF-4C2B-835A-AF3183CA1399}"/>
              </a:ext>
            </a:extLst>
          </p:cNvPr>
          <p:cNvSpPr txBox="1"/>
          <p:nvPr/>
        </p:nvSpPr>
        <p:spPr>
          <a:xfrm>
            <a:off x="2786049" y="6000768"/>
            <a:ext cx="107157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l-GR" sz="1400" b="1" dirty="0">
                <a:solidFill>
                  <a:srgbClr val="002060"/>
                </a:solidFill>
              </a:rPr>
              <a:t>Δάσκαλος </a:t>
            </a:r>
          </a:p>
          <a:p>
            <a:pPr lvl="0" algn="ctr"/>
            <a:r>
              <a:rPr lang="el-GR" sz="1400" b="1" dirty="0">
                <a:solidFill>
                  <a:srgbClr val="002060"/>
                </a:solidFill>
              </a:rPr>
              <a:t>τάξης</a:t>
            </a:r>
            <a:endParaRPr lang="en-US" sz="1400" b="1" dirty="0">
              <a:solidFill>
                <a:srgbClr val="00206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E3675AA-D625-425B-9229-92A8C3AFF7F8}"/>
              </a:ext>
            </a:extLst>
          </p:cNvPr>
          <p:cNvSpPr txBox="1"/>
          <p:nvPr/>
        </p:nvSpPr>
        <p:spPr>
          <a:xfrm>
            <a:off x="5786446" y="6000769"/>
            <a:ext cx="28575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l-GR" sz="1400" b="1" dirty="0">
                <a:solidFill>
                  <a:srgbClr val="002060"/>
                </a:solidFill>
              </a:rPr>
              <a:t>Ψυχολόγος,                 Κοινωνικός</a:t>
            </a:r>
          </a:p>
          <a:p>
            <a:pPr lvl="0" algn="ctr"/>
            <a:r>
              <a:rPr lang="el-GR" sz="1400" b="1" dirty="0">
                <a:solidFill>
                  <a:srgbClr val="002060"/>
                </a:solidFill>
              </a:rPr>
              <a:t>                                             Λειτουργός</a:t>
            </a:r>
            <a:endParaRPr lang="en-US" sz="1400" b="1" dirty="0">
              <a:solidFill>
                <a:srgbClr val="00206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F371ED3-532F-4F14-B521-2F06ECF10202}"/>
              </a:ext>
            </a:extLst>
          </p:cNvPr>
          <p:cNvSpPr txBox="1"/>
          <p:nvPr/>
        </p:nvSpPr>
        <p:spPr>
          <a:xfrm>
            <a:off x="3786182" y="5929331"/>
            <a:ext cx="7858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400" b="1" dirty="0">
                <a:solidFill>
                  <a:schemeClr val="tx2">
                    <a:lumMod val="50000"/>
                  </a:schemeClr>
                </a:solidFill>
              </a:rPr>
              <a:t>Τμήμα  </a:t>
            </a:r>
            <a:r>
              <a:rPr lang="el-GR" sz="1400" b="1" dirty="0" err="1">
                <a:solidFill>
                  <a:schemeClr val="tx2">
                    <a:lumMod val="50000"/>
                  </a:schemeClr>
                </a:solidFill>
              </a:rPr>
              <a:t>Ενταξης</a:t>
            </a:r>
            <a:endParaRPr lang="el-GR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8E5DDA1-1F31-45B7-B2FC-13AA437FE538}"/>
              </a:ext>
            </a:extLst>
          </p:cNvPr>
          <p:cNvSpPr txBox="1"/>
          <p:nvPr/>
        </p:nvSpPr>
        <p:spPr>
          <a:xfrm>
            <a:off x="4572000" y="5903893"/>
            <a:ext cx="78581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400" b="1" dirty="0" err="1">
                <a:solidFill>
                  <a:schemeClr val="tx2">
                    <a:lumMod val="75000"/>
                  </a:schemeClr>
                </a:solidFill>
              </a:rPr>
              <a:t>Παράλ</a:t>
            </a:r>
            <a:endParaRPr lang="el-GR" sz="1400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l-GR" sz="1400" b="1" dirty="0" err="1">
                <a:solidFill>
                  <a:schemeClr val="tx2">
                    <a:lumMod val="75000"/>
                  </a:schemeClr>
                </a:solidFill>
              </a:rPr>
              <a:t>ληλη</a:t>
            </a:r>
            <a:r>
              <a:rPr lang="el-GR" sz="1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1400" b="1" dirty="0" err="1">
                <a:solidFill>
                  <a:schemeClr val="tx2">
                    <a:lumMod val="75000"/>
                  </a:schemeClr>
                </a:solidFill>
              </a:rPr>
              <a:t>Στηριξη</a:t>
            </a:r>
            <a:endParaRPr lang="el-GR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4" name="Picture 2" descr="Αποτέλεσμα εικόνας για 4 PEOPLE">
            <a:extLst>
              <a:ext uri="{FF2B5EF4-FFF2-40B4-BE49-F238E27FC236}">
                <a16:creationId xmlns:a16="http://schemas.microsoft.com/office/drawing/2014/main" id="{765247B2-B51B-423B-A7DE-D698E80289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76" r="8734"/>
          <a:stretch/>
        </p:blipFill>
        <p:spPr bwMode="auto">
          <a:xfrm>
            <a:off x="6286512" y="4167366"/>
            <a:ext cx="71438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Αποτέλεσμα εικόνας για 4 PEOPLE">
            <a:extLst>
              <a:ext uri="{FF2B5EF4-FFF2-40B4-BE49-F238E27FC236}">
                <a16:creationId xmlns:a16="http://schemas.microsoft.com/office/drawing/2014/main" id="{1F444001-7E8B-4327-9D11-A0DE5F9371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57" r="49450"/>
          <a:stretch/>
        </p:blipFill>
        <p:spPr bwMode="auto">
          <a:xfrm>
            <a:off x="7715272" y="4071942"/>
            <a:ext cx="785818" cy="1854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16 - Καμπύλο αριστερό βέλος"/>
          <p:cNvSpPr/>
          <p:nvPr/>
        </p:nvSpPr>
        <p:spPr>
          <a:xfrm>
            <a:off x="6786578" y="1785926"/>
            <a:ext cx="1643074" cy="2857520"/>
          </a:xfrm>
          <a:prstGeom prst="curvedLef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369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l-GR" sz="2400" b="1" dirty="0">
                <a:solidFill>
                  <a:schemeClr val="accent2">
                    <a:lumMod val="50000"/>
                  </a:schemeClr>
                </a:solidFill>
              </a:rPr>
              <a:t>Διεπιστημονικότητα στα σχολεία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5197493"/>
          </a:xfrm>
          <a:solidFill>
            <a:schemeClr val="accent2">
              <a:lumMod val="5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sz="2400" i="1" dirty="0">
                <a:solidFill>
                  <a:schemeClr val="bg2">
                    <a:lumMod val="75000"/>
                  </a:schemeClr>
                </a:solidFill>
              </a:rPr>
              <a:t>Η διεπιστημονικότητα στα σχολεία, αποτελεί μια </a:t>
            </a:r>
          </a:p>
          <a:p>
            <a:pPr>
              <a:buNone/>
            </a:pPr>
            <a:r>
              <a:rPr lang="el-GR" sz="2400" i="1" dirty="0">
                <a:solidFill>
                  <a:schemeClr val="bg2">
                    <a:lumMod val="75000"/>
                  </a:schemeClr>
                </a:solidFill>
              </a:rPr>
              <a:t> γενικότερη ευρωπαϊκή τάση</a:t>
            </a:r>
          </a:p>
          <a:p>
            <a:pPr>
              <a:buNone/>
            </a:pPr>
            <a:endParaRPr lang="en-US" sz="2400" i="1" dirty="0">
              <a:solidFill>
                <a:schemeClr val="bg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1600" i="1" dirty="0">
                <a:solidFill>
                  <a:schemeClr val="bg2">
                    <a:lumMod val="75000"/>
                  </a:schemeClr>
                </a:solidFill>
              </a:rPr>
              <a:t>…a high quality and equitable education system is a mission achieved through an inclusive school that serves all children, namely </a:t>
            </a:r>
            <a:r>
              <a:rPr lang="en-US" sz="1600" i="1" u="sng" dirty="0">
                <a:solidFill>
                  <a:schemeClr val="bg2">
                    <a:lumMod val="75000"/>
                  </a:schemeClr>
                </a:solidFill>
              </a:rPr>
              <a:t>vulnerable learners </a:t>
            </a:r>
            <a:r>
              <a:rPr lang="en-US" sz="1600" i="1" dirty="0">
                <a:solidFill>
                  <a:schemeClr val="bg2">
                    <a:lumMod val="75000"/>
                  </a:schemeClr>
                </a:solidFill>
              </a:rPr>
              <a:t>who have been </a:t>
            </a:r>
            <a:r>
              <a:rPr lang="en-US" sz="1600" i="1" u="sng" dirty="0">
                <a:solidFill>
                  <a:schemeClr val="bg2">
                    <a:lumMod val="75000"/>
                  </a:schemeClr>
                </a:solidFill>
              </a:rPr>
              <a:t>excluded from educational opportunities </a:t>
            </a:r>
            <a:r>
              <a:rPr lang="en-US" sz="1600" i="1" dirty="0">
                <a:solidFill>
                  <a:schemeClr val="bg2">
                    <a:lumMod val="75000"/>
                  </a:schemeClr>
                </a:solidFill>
              </a:rPr>
              <a:t>for school success, those from poorest households, ethnic and linguistic minorities, and those with specific needs and disabilities( </a:t>
            </a:r>
            <a:r>
              <a:rPr lang="en-US" sz="1600" i="1" dirty="0" err="1">
                <a:solidFill>
                  <a:schemeClr val="bg2">
                    <a:lumMod val="75000"/>
                  </a:schemeClr>
                </a:solidFill>
              </a:rPr>
              <a:t>Fereiro</a:t>
            </a:r>
            <a:r>
              <a:rPr lang="en-US" sz="1600" i="1" dirty="0">
                <a:solidFill>
                  <a:schemeClr val="bg2">
                    <a:lumMod val="75000"/>
                  </a:schemeClr>
                </a:solidFill>
              </a:rPr>
              <a:t> F., </a:t>
            </a:r>
            <a:r>
              <a:rPr lang="el-GR" sz="1600" b="1" dirty="0">
                <a:solidFill>
                  <a:schemeClr val="bg2">
                    <a:lumMod val="75000"/>
                  </a:schemeClr>
                </a:solidFill>
              </a:rPr>
              <a:t>Πορτογαλία</a:t>
            </a:r>
            <a:r>
              <a:rPr lang="en-US" sz="1600" dirty="0">
                <a:solidFill>
                  <a:schemeClr val="bg2">
                    <a:lumMod val="75000"/>
                  </a:schemeClr>
                </a:solidFill>
              </a:rPr>
              <a:t>)</a:t>
            </a:r>
            <a:r>
              <a:rPr lang="el-GR" sz="1600" dirty="0">
                <a:solidFill>
                  <a:schemeClr val="bg2">
                    <a:lumMod val="75000"/>
                  </a:schemeClr>
                </a:solidFill>
              </a:rPr>
              <a:t> </a:t>
            </a:r>
            <a:endParaRPr lang="en-US" sz="1600" dirty="0">
              <a:solidFill>
                <a:schemeClr val="bg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1600" i="1" dirty="0">
                <a:solidFill>
                  <a:schemeClr val="bg2">
                    <a:lumMod val="75000"/>
                  </a:schemeClr>
                </a:solidFill>
              </a:rPr>
              <a:t>…</a:t>
            </a:r>
            <a:r>
              <a:rPr lang="en-US" sz="1600" i="1" u="sng" dirty="0">
                <a:solidFill>
                  <a:schemeClr val="bg2">
                    <a:lumMod val="75000"/>
                  </a:schemeClr>
                </a:solidFill>
              </a:rPr>
              <a:t>additional support</a:t>
            </a:r>
            <a:r>
              <a:rPr lang="en-US" sz="1600" i="1" dirty="0">
                <a:solidFill>
                  <a:schemeClr val="bg2">
                    <a:lumMod val="75000"/>
                  </a:schemeClr>
                </a:solidFill>
              </a:rPr>
              <a:t>: at some point in their education all children may  require additional support for a variety of reasons. (</a:t>
            </a:r>
            <a:r>
              <a:rPr lang="en-US" sz="1600" i="1" dirty="0" err="1">
                <a:solidFill>
                  <a:schemeClr val="bg2">
                    <a:lumMod val="75000"/>
                  </a:schemeClr>
                </a:solidFill>
              </a:rPr>
              <a:t>Berrill</a:t>
            </a:r>
            <a:r>
              <a:rPr lang="en-US" sz="1600" i="1" dirty="0">
                <a:solidFill>
                  <a:schemeClr val="bg2">
                    <a:lumMod val="75000"/>
                  </a:schemeClr>
                </a:solidFill>
              </a:rPr>
              <a:t>, M</a:t>
            </a:r>
            <a:r>
              <a:rPr lang="en-US" sz="1600" b="1" i="1" dirty="0">
                <a:solidFill>
                  <a:schemeClr val="bg2">
                    <a:lumMod val="75000"/>
                  </a:schemeClr>
                </a:solidFill>
              </a:rPr>
              <a:t>.,</a:t>
            </a:r>
            <a:r>
              <a:rPr lang="el-GR" sz="1600" b="1" i="1" dirty="0">
                <a:solidFill>
                  <a:schemeClr val="bg2">
                    <a:lumMod val="75000"/>
                  </a:schemeClr>
                </a:solidFill>
              </a:rPr>
              <a:t>Σκωτία</a:t>
            </a:r>
            <a:r>
              <a:rPr lang="en-US" sz="1600" i="1" dirty="0">
                <a:solidFill>
                  <a:schemeClr val="bg2">
                    <a:lumMod val="75000"/>
                  </a:schemeClr>
                </a:solidFill>
              </a:rPr>
              <a:t>)</a:t>
            </a:r>
            <a:endParaRPr lang="el-GR" sz="1600" i="1" dirty="0">
              <a:solidFill>
                <a:schemeClr val="bg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1600" i="1" dirty="0">
                <a:solidFill>
                  <a:schemeClr val="bg2">
                    <a:lumMod val="75000"/>
                  </a:schemeClr>
                </a:solidFill>
              </a:rPr>
              <a:t>…pupils with assessed disabilities, with specific developmental disorders or with social-economic, linguistic and cultural disadvantages.</a:t>
            </a:r>
          </a:p>
          <a:p>
            <a:pPr>
              <a:buNone/>
            </a:pPr>
            <a:r>
              <a:rPr lang="en-US" sz="1600" i="1" dirty="0">
                <a:solidFill>
                  <a:schemeClr val="bg2">
                    <a:lumMod val="75000"/>
                  </a:schemeClr>
                </a:solidFill>
              </a:rPr>
              <a:t>       … assessment of pupils with disabilities focuses on their </a:t>
            </a:r>
            <a:r>
              <a:rPr lang="en-US" sz="1600" i="1" dirty="0" err="1">
                <a:solidFill>
                  <a:schemeClr val="bg2">
                    <a:lumMod val="75000"/>
                  </a:schemeClr>
                </a:solidFill>
              </a:rPr>
              <a:t>personalised</a:t>
            </a:r>
            <a:r>
              <a:rPr lang="en-US" sz="1600" i="1" dirty="0">
                <a:solidFill>
                  <a:schemeClr val="bg2">
                    <a:lumMod val="75000"/>
                  </a:schemeClr>
                </a:solidFill>
              </a:rPr>
              <a:t> educational plan, taking into account  a pupil’s </a:t>
            </a:r>
            <a:r>
              <a:rPr lang="en-US" sz="1600" i="1" u="sng" dirty="0">
                <a:solidFill>
                  <a:schemeClr val="bg2">
                    <a:lumMod val="75000"/>
                  </a:schemeClr>
                </a:solidFill>
              </a:rPr>
              <a:t>progress rather </a:t>
            </a:r>
            <a:r>
              <a:rPr lang="en-US" sz="1600" i="1" dirty="0">
                <a:solidFill>
                  <a:schemeClr val="bg2">
                    <a:lumMod val="75000"/>
                  </a:schemeClr>
                </a:solidFill>
              </a:rPr>
              <a:t>than results(</a:t>
            </a:r>
            <a:r>
              <a:rPr lang="en-US" sz="1600" i="1" dirty="0" err="1">
                <a:solidFill>
                  <a:schemeClr val="bg2">
                    <a:lumMod val="75000"/>
                  </a:schemeClr>
                </a:solidFill>
              </a:rPr>
              <a:t>Ciambrone</a:t>
            </a:r>
            <a:r>
              <a:rPr lang="en-US" sz="1600" i="1" dirty="0">
                <a:solidFill>
                  <a:schemeClr val="bg2">
                    <a:lumMod val="75000"/>
                  </a:schemeClr>
                </a:solidFill>
              </a:rPr>
              <a:t>, R.,</a:t>
            </a:r>
            <a:r>
              <a:rPr lang="el-GR" sz="1600" b="1" i="1" dirty="0">
                <a:solidFill>
                  <a:schemeClr val="bg2">
                    <a:lumMod val="75000"/>
                  </a:schemeClr>
                </a:solidFill>
              </a:rPr>
              <a:t>Ιταλία</a:t>
            </a:r>
            <a:r>
              <a:rPr lang="en-US" sz="1600" i="1" dirty="0">
                <a:solidFill>
                  <a:schemeClr val="bg2">
                    <a:lumMod val="75000"/>
                  </a:schemeClr>
                </a:solidFill>
              </a:rPr>
              <a:t>)</a:t>
            </a:r>
            <a:endParaRPr lang="el-GR" sz="1600" i="1" dirty="0">
              <a:solidFill>
                <a:schemeClr val="bg2">
                  <a:lumMod val="75000"/>
                </a:schemeClr>
              </a:solidFill>
            </a:endParaRPr>
          </a:p>
          <a:p>
            <a:pPr>
              <a:buNone/>
            </a:pPr>
            <a:endParaRPr lang="en-US" sz="1600" i="1" dirty="0">
              <a:solidFill>
                <a:schemeClr val="bg2">
                  <a:lumMod val="75000"/>
                </a:schemeClr>
              </a:solidFill>
            </a:endParaRPr>
          </a:p>
          <a:p>
            <a:pPr>
              <a:buNone/>
            </a:pPr>
            <a:r>
              <a:rPr lang="el-GR" sz="2400" i="1" dirty="0">
                <a:solidFill>
                  <a:schemeClr val="bg2">
                    <a:lumMod val="75000"/>
                  </a:schemeClr>
                </a:solidFill>
              </a:rPr>
              <a:t>Και  έρχεται σαν συνέπεια της  μετατόπισης από την κατηγορικού (ιατρικού) τύπου αντιμετώπιση των  μαθητών,   στις ατομικές εκπαιδευτικές ανάγκες  του κάθε μαθητή που για οποιοδήποτε λόγο όπως ,γλωσσικό, πολιτισμικό, οικογενειακό, ή άλλο, αντιμετωπίζει  εμπόδιο στην διαδικασία μάθησης  και στην λειτουργικότητά του(ευάλωτες ομάδες)</a:t>
            </a:r>
            <a:endParaRPr lang="en-US" sz="2400" i="1" dirty="0">
              <a:solidFill>
                <a:schemeClr val="bg2">
                  <a:lumMod val="75000"/>
                </a:schemeClr>
              </a:solidFill>
            </a:endParaRPr>
          </a:p>
          <a:p>
            <a:pPr>
              <a:buNone/>
            </a:pPr>
            <a:endParaRPr lang="el-GR" sz="2000" i="1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1502</TotalTime>
  <Words>882</Words>
  <Application>Microsoft Office PowerPoint</Application>
  <PresentationFormat>Προβολή στην οθόνη (4:3)</PresentationFormat>
  <Paragraphs>215</Paragraphs>
  <Slides>19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5" baseType="lpstr">
      <vt:lpstr>Arial</vt:lpstr>
      <vt:lpstr>Calibri</vt:lpstr>
      <vt:lpstr>Comic Sans MS</vt:lpstr>
      <vt:lpstr>inherit</vt:lpstr>
      <vt:lpstr>Wingdings</vt:lpstr>
      <vt:lpstr>Θέμα του Office</vt:lpstr>
      <vt:lpstr>Η διεπιστημονικότητα στην εκπαίδευση   Λαδοπούλου Ελένη Προϊσταμένη ΚΕΣΥ Μαγνησίας</vt:lpstr>
      <vt:lpstr>Δομές αξιολόγησης εκπαιδευτικών αναγκών στην ελληνική τυπική εκπαίδευση</vt:lpstr>
      <vt:lpstr>αξιολόγηση ειδικών εκπαιδευτικών αναγκών  στο ελληνικό εκπαιδευτικό σύστημα</vt:lpstr>
      <vt:lpstr>Διεπιστημονικότητα</vt:lpstr>
      <vt:lpstr>Παρουσίαση του PowerPoint</vt:lpstr>
      <vt:lpstr>Σ.Δ.Ε.Υ.  -  Ε.Δ.Ε.Α.Υ.  Τα Σχολικά Δίκτυα Εκπαιδευτικής Υποστήριξης αποτελούνται από σχολικές μονάδες γενικής και ειδικής αγωγής Σε κάθε ΣΔΕΥ, λειτουργεί  Επιτροπή Διεπιστημονικής Εκπαιδευτικής Αξιολόγησης και Υποστήριξης που αποτελείται από  - τον Διευθυντή της Σ.Μ. -εκπαιδευτικό ΕΑΕ -Ψυχολόγο -Κοινωνικό Λειτουργό -εκπαιδευτικούς μαθητή </vt:lpstr>
      <vt:lpstr>Παρουσίαση του PowerPoint</vt:lpstr>
      <vt:lpstr>Παρουσίαση του PowerPoint</vt:lpstr>
      <vt:lpstr>Διεπιστημονικότητα στα σχολεία</vt:lpstr>
      <vt:lpstr>Διεπιστημονικότητα στα σχολεία</vt:lpstr>
      <vt:lpstr>Διεπιστημονικότητα στα σχολεία</vt:lpstr>
      <vt:lpstr>Συστημική προσέγγιση</vt:lpstr>
      <vt:lpstr> άρα.. μια καλή διεπιστημονική ομάδα </vt:lpstr>
      <vt:lpstr> επίσης μια καλή διεπιστημονική ομάδα μπορεί </vt:lpstr>
      <vt:lpstr>Δυσκολίες στην λειτουργία  της διεπιστημονικής ομάδας</vt:lpstr>
      <vt:lpstr>Δυσκολίες στην λειτουργία  της διεπιστημονικής ομάδας</vt:lpstr>
      <vt:lpstr>Δυσκολίες στην λειτουργία  της διεπιστημονικής ομάδας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ΚΕΔΔΥ</dc:creator>
  <cp:lastModifiedBy>TEGOUSI NAFSIKA</cp:lastModifiedBy>
  <cp:revision>92</cp:revision>
  <dcterms:created xsi:type="dcterms:W3CDTF">2021-02-28T07:18:05Z</dcterms:created>
  <dcterms:modified xsi:type="dcterms:W3CDTF">2021-03-30T09:06:02Z</dcterms:modified>
</cp:coreProperties>
</file>