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833C-CC92-40E1-A74A-C5CB4AB95D81}" type="datetimeFigureOut">
              <a:rPr lang="el-GR" smtClean="0"/>
              <a:t>18/3/2021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A8D9C-C755-4384-BB2C-5EFBBB3381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4668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833C-CC92-40E1-A74A-C5CB4AB95D81}" type="datetimeFigureOut">
              <a:rPr lang="el-GR" smtClean="0"/>
              <a:t>18/3/2021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A8D9C-C755-4384-BB2C-5EFBBB3381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6905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833C-CC92-40E1-A74A-C5CB4AB95D81}" type="datetimeFigureOut">
              <a:rPr lang="el-GR" smtClean="0"/>
              <a:t>18/3/2021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A8D9C-C755-4384-BB2C-5EFBBB3381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2162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833C-CC92-40E1-A74A-C5CB4AB95D81}" type="datetimeFigureOut">
              <a:rPr lang="el-GR" smtClean="0"/>
              <a:t>18/3/2021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A8D9C-C755-4384-BB2C-5EFBBB3381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7578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833C-CC92-40E1-A74A-C5CB4AB95D81}" type="datetimeFigureOut">
              <a:rPr lang="el-GR" smtClean="0"/>
              <a:t>18/3/2021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A8D9C-C755-4384-BB2C-5EFBBB3381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3812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833C-CC92-40E1-A74A-C5CB4AB95D81}" type="datetimeFigureOut">
              <a:rPr lang="el-GR" smtClean="0"/>
              <a:t>18/3/2021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A8D9C-C755-4384-BB2C-5EFBBB3381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5980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833C-CC92-40E1-A74A-C5CB4AB95D81}" type="datetimeFigureOut">
              <a:rPr lang="el-GR" smtClean="0"/>
              <a:t>18/3/2021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A8D9C-C755-4384-BB2C-5EFBBB3381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65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833C-CC92-40E1-A74A-C5CB4AB95D81}" type="datetimeFigureOut">
              <a:rPr lang="el-GR" smtClean="0"/>
              <a:t>18/3/2021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A8D9C-C755-4384-BB2C-5EFBBB3381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4480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833C-CC92-40E1-A74A-C5CB4AB95D81}" type="datetimeFigureOut">
              <a:rPr lang="el-GR" smtClean="0"/>
              <a:t>18/3/2021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A8D9C-C755-4384-BB2C-5EFBBB3381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6410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833C-CC92-40E1-A74A-C5CB4AB95D81}" type="datetimeFigureOut">
              <a:rPr lang="el-GR" smtClean="0"/>
              <a:t>18/3/2021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A8D9C-C755-4384-BB2C-5EFBBB3381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6066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833C-CC92-40E1-A74A-C5CB4AB95D81}" type="datetimeFigureOut">
              <a:rPr lang="el-GR" smtClean="0"/>
              <a:t>18/3/2021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A8D9C-C755-4384-BB2C-5EFBBB3381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7973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8833C-CC92-40E1-A74A-C5CB4AB95D81}" type="datetimeFigureOut">
              <a:rPr lang="el-GR" smtClean="0"/>
              <a:t>18/3/2021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A8D9C-C755-4384-BB2C-5EFBBB3381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3336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l-GR" sz="4400" b="1" dirty="0" smtClean="0"/>
              <a:t>ΠΡΟΓΡΑΜΜΑ </a:t>
            </a:r>
            <a:r>
              <a:rPr lang="en-US" sz="4400" b="1" dirty="0" smtClean="0"/>
              <a:t>RACCE </a:t>
            </a:r>
            <a:r>
              <a:rPr lang="en-US" sz="4400" dirty="0"/>
              <a:t/>
            </a:r>
            <a:br>
              <a:rPr lang="en-US" sz="4400" dirty="0"/>
            </a:br>
            <a:r>
              <a:rPr lang="en-US" sz="3600" dirty="0"/>
              <a:t>RAISING EARTHQAKE AWARENESS &amp; COPING CHILDREN’ S EMOTIONS</a:t>
            </a:r>
            <a:r>
              <a:rPr lang="el-GR" sz="4400" dirty="0"/>
              <a:t/>
            </a:r>
            <a:br>
              <a:rPr lang="el-GR" sz="4400" dirty="0"/>
            </a:br>
            <a:endParaRPr lang="el-GR" sz="44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l-GR" sz="4400" dirty="0" smtClean="0"/>
              <a:t>ΠΡΟΓΡΑΜΜΑ ΣΕΙΣΜΟΠΟΛΙΣ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1334816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l-GR" dirty="0" smtClean="0"/>
              <a:t>ΔΙΑΧΕΙΡΙΣΗ ΤΗΣ ΚΡΙΣΗΣ ΑΠΟ ΤΑ ΣΧΟΛΕΙΑ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endParaRPr lang="el-GR" dirty="0" smtClean="0"/>
          </a:p>
          <a:p>
            <a:r>
              <a:rPr lang="el-GR" dirty="0" smtClean="0"/>
              <a:t>ΚΕΝΤΡΙΚΟΣ ΣΧΕΔΙΑΣΜΟΣ ΥΠΑΙΘ -  ΟΑΣΠ</a:t>
            </a:r>
            <a:endParaRPr lang="el-GR" dirty="0"/>
          </a:p>
          <a:p>
            <a:r>
              <a:rPr lang="el-GR" dirty="0" smtClean="0"/>
              <a:t>ΔΙΕΥΘΥΝΤΕΣ</a:t>
            </a:r>
          </a:p>
          <a:p>
            <a:r>
              <a:rPr lang="el-GR" dirty="0" smtClean="0"/>
              <a:t>ΕΚΠΑΙΔΕΥΤΙΚΟΙ</a:t>
            </a:r>
          </a:p>
          <a:p>
            <a:r>
              <a:rPr lang="el-GR" dirty="0" smtClean="0"/>
              <a:t>ΜΑΘΗΤΕΣ</a:t>
            </a:r>
          </a:p>
          <a:p>
            <a:r>
              <a:rPr lang="el-GR" dirty="0" smtClean="0"/>
              <a:t>ΑΠΟΤΕΛΕΣΜΑΤΑ  ΑΡΙΣΤΑ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8008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l-GR" dirty="0" smtClean="0"/>
              <a:t>                 Α. ΠΡΟΓΡΑΜΜΑ </a:t>
            </a:r>
            <a:r>
              <a:rPr lang="en-US" dirty="0" smtClean="0"/>
              <a:t>RACCE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l-GR" dirty="0" smtClean="0"/>
              <a:t>ΦΟΡΕΙΣ ΕΙΝΑΙ:</a:t>
            </a:r>
          </a:p>
          <a:p>
            <a:r>
              <a:rPr lang="el-GR" dirty="0" smtClean="0"/>
              <a:t>1.ΠΑΝΕΠΙΣΤΗΜΙΟ ΚΡΗΤΗΣ</a:t>
            </a:r>
          </a:p>
          <a:p>
            <a:r>
              <a:rPr lang="el-GR" dirty="0" smtClean="0"/>
              <a:t>2.ΜΟΥΣΕΙΟ ΦΥΣΙΚΗΣ ΙΣΤΟΡΙΑΣ ΚΡΗΤΗΣ</a:t>
            </a:r>
          </a:p>
          <a:p>
            <a:r>
              <a:rPr lang="el-GR" dirty="0" smtClean="0"/>
              <a:t>3.ΜΟΥΣΕΙΟ ΦΥΣΙΚΗΣ ΙΣΤΟΡΙΑΣ ΑΠΟΛΙΘΩΜΕΝΟΥ ΔΑΣΟΥΣ ΛΕΣΒΟΥ</a:t>
            </a:r>
          </a:p>
          <a:p>
            <a:r>
              <a:rPr lang="el-GR" dirty="0" smtClean="0"/>
              <a:t>4.ΟΑΣΠ</a:t>
            </a:r>
          </a:p>
          <a:p>
            <a:r>
              <a:rPr lang="el-GR" dirty="0" smtClean="0"/>
              <a:t>5.ΔΥΟ ΕΤΑΙΡΟΙ ΑΠΟ ΙΤΑΛΙΑ</a:t>
            </a:r>
          </a:p>
          <a:p>
            <a:r>
              <a:rPr lang="el-GR" dirty="0" smtClean="0"/>
              <a:t>6.ΕΝΑΣ ΕΤΑΙΡΟΣ ΑΠΟ ΒΟΥΛΓΑΡΙΑ ΚΑΙ ΕΝΑΣ ΑΠΟ ΓΑΛΛΙΑ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6748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l-GR" dirty="0" smtClean="0"/>
              <a:t>               ΥΛΙΚΟ ΘΕΩΡΗΤΙΚΟ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l-GR" dirty="0" smtClean="0"/>
              <a:t>ΤΑΞΕΙΣ  Α΄, Β΄, Γ΄ΔΗΜΟΤΙΚΟΥ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Η ΔΟΜΗ ΤΗΣ ΓΗΣ</a:t>
            </a:r>
          </a:p>
          <a:p>
            <a:r>
              <a:rPr lang="el-GR" dirty="0" smtClean="0"/>
              <a:t>ΤΑΞΕΙΣ Δ΄, Ε΄, ΣΤ΄ΔΗΜΟΤΙΚΟΥ</a:t>
            </a:r>
          </a:p>
          <a:p>
            <a:pPr marL="0" indent="0">
              <a:buNone/>
            </a:pPr>
            <a:r>
              <a:rPr lang="el-GR" dirty="0" smtClean="0"/>
              <a:t>   ΜΕΓΑΛΟ ΒΙΒΛΙΟ ΜΑΘΑΙΝΩ ΓΙΑ ΤΟΥΣ ΣΕΙΣΜΟΥΣ</a:t>
            </a:r>
          </a:p>
          <a:p>
            <a:r>
              <a:rPr lang="el-GR" dirty="0" smtClean="0"/>
              <a:t>ΔΕΥΤΕΡΟΒΑΘΜΙΑ ΕΚΠΑΙΔΕΥΣΗ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ΒΙΒΛΙΟ ΘΕΩΡΙΑΣ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18713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l-GR" dirty="0" smtClean="0"/>
              <a:t>            ΜΟΥΣΕΙΟΣΚΕΥΗ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l-GR" dirty="0" smtClean="0"/>
              <a:t>ΒΙΒΛΙΟ ΟΔΗΓΙΩΝ</a:t>
            </a:r>
          </a:p>
          <a:p>
            <a:r>
              <a:rPr lang="el-GR" dirty="0" smtClean="0"/>
              <a:t>ΒΙΒΛΙΟ ΔΡΑΣΤΗΡΙΟΤΗΤΩΝ</a:t>
            </a:r>
          </a:p>
          <a:p>
            <a:r>
              <a:rPr lang="el-GR" dirty="0" smtClean="0"/>
              <a:t>ΒΙΝΤΕΟ</a:t>
            </a:r>
          </a:p>
          <a:p>
            <a:endParaRPr lang="el-GR" dirty="0" smtClean="0"/>
          </a:p>
          <a:p>
            <a:r>
              <a:rPr lang="el-GR" dirty="0" smtClean="0"/>
              <a:t>ΕΝΗΜΕΡΩΣΗ ΓΙΑ ΨΥΧΟΛΟΓΙΚΕΣ ΕΠΙΠΤΩΣΕΙΣ ΣΤΑ ΠΑΙΔΙΑ</a:t>
            </a:r>
          </a:p>
          <a:p>
            <a:r>
              <a:rPr lang="el-GR" dirty="0" smtClean="0"/>
              <a:t>ΦΥΛΛΑΔΙΟ ΑΜΕΑ</a:t>
            </a:r>
          </a:p>
          <a:p>
            <a:r>
              <a:rPr lang="el-GR" dirty="0" smtClean="0"/>
              <a:t>ΑΞΙΟΛΟΓΗΣΕΙΣ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63773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l-GR" dirty="0" smtClean="0"/>
              <a:t>                    ΔΡΑΣΤΗΡΙΟΤΗΤΕΣ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l-GR" dirty="0" smtClean="0"/>
              <a:t>ΔΡΑΣΤΗΡΙΟΤΗΤΑ ΑΡ. 3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l-GR" dirty="0" smtClean="0"/>
              <a:t> ΦΩΤΟΓΡΑΦΙΕΣ ΚΤΗΡΙΩΝ ΜΕΤΑ- ΤΑ ΣΧΕΔΙΑΖΟΥΝ ΟΠΩΣ ΠΡΙΝ</a:t>
            </a:r>
          </a:p>
          <a:p>
            <a:r>
              <a:rPr lang="el-GR" dirty="0" smtClean="0"/>
              <a:t>ΔΡΑΣΤΗΡΙΟΤΗΤΑ ΑΡ. 4  -  Η ΔΟΜΗ ΤΗΣ ΓΗΣ</a:t>
            </a:r>
          </a:p>
          <a:p>
            <a:r>
              <a:rPr lang="el-GR" dirty="0" smtClean="0"/>
              <a:t>ΔΡΑΣΤΗΡΙΟΤΗΤΑ ΑΡ. 5  -  ΧΑΡΤΕΣ</a:t>
            </a:r>
          </a:p>
          <a:p>
            <a:endParaRPr lang="el-GR" dirty="0"/>
          </a:p>
          <a:p>
            <a:r>
              <a:rPr lang="el-GR" dirty="0" smtClean="0"/>
              <a:t>ΒΙΝΤΕΟ( ΗΛΕΚΤΡΟΝΙΚΕΣ ΔΙΕΥΘΥΝΣΕΙΣ)</a:t>
            </a:r>
          </a:p>
          <a:p>
            <a:endParaRPr lang="el-GR" dirty="0" smtClean="0"/>
          </a:p>
          <a:p>
            <a:r>
              <a:rPr lang="el-GR" dirty="0" smtClean="0"/>
              <a:t>ΣΤΗΡΙΖΟΝΤΑΣ ΤΑ ΠΑΙΔΙΑ &amp; ΤΟΥΣ ΓΟΝΕΙΣ (</a:t>
            </a:r>
            <a:r>
              <a:rPr lang="en-US" dirty="0" smtClean="0"/>
              <a:t>POSTER)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1930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l-GR" dirty="0" smtClean="0"/>
              <a:t>        ΠΡΟΓΡΑΜΜΑ ΣΕΙΣΜΟΠΟΛΙΣ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l-GR" dirty="0" smtClean="0"/>
              <a:t>ΦΟΡΕΙΣ:ΟΑΣΠ, ΕΚΠΑ, ΧΑΡΟΚΟΠΕΙΟ, ΕΡΕΥΝΗΤΙΚΟ ΠΑΝΕΠΙΣΤΗΜΙΑΚΟ ΙΝΣΤΙΤΟΥΤΟ ΨΥΧΙΚΗΣ ΥΓΕΙΑΣ, ΔΗΜ.ΕΠΙΧΕΙΡΗΣΗ ΠΟΛΙΤΙΣΜΟΥ &amp; ΑΘΛΗΤΙΣΜΟΥ Δ.ΡΕΝΤΗ ΚΑΙ 5 ΙΔΙΩΤΙΚΕΣ ΕΤΑΙΡΙΕΣ</a:t>
            </a:r>
          </a:p>
          <a:p>
            <a:r>
              <a:rPr lang="el-GR" dirty="0" smtClean="0"/>
              <a:t>ΔΗΜΙΟΥΡΓΗΘΗΚΕ ΤΟ ΚΕΝΤΡΟ «ΣΕΙΣΜΟΠΟΛΙΣ» ΣΤΟΝ ΔΗΜΟ ΑΓΙΟΥ ΙΩΑΝΝΗ  ΡΕΝΤΗ</a:t>
            </a:r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ΣΕΙΣΜΟΙ  ΒΙΒΛΙΟ  1 -  Η ΓΗ ΧΟΡΕΥΕΙ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ΜΥΘΟΙ ΑΠΟ ΑΡΧΑΙΑ ΕΛΛΑΔΑ ΚΑΙ ΟΛΟ ΤΟΝ ΚΟΣΜΟ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6958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l-GR" dirty="0" smtClean="0"/>
              <a:t>              Η ΓΗ – Ο ΚΟΣΜΟΣ – Η ΕΠΙΒΙΩΣΗ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l-GR" dirty="0"/>
              <a:t>ΔΗΜΙΟΥΡΓΙΑ  ΒΑΛΙΤΣΑΣ  </a:t>
            </a:r>
            <a:r>
              <a:rPr lang="el-GR" dirty="0" smtClean="0"/>
              <a:t>ΕΠΙΒΙΩΣΗΣ ΣΤΟ ΣΠΙΤΙ ΚΑΙ ΣΤΟ ΣΧΟΛΕΙΟ</a:t>
            </a: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ΕΠΙΒΙΩΣΗ  </a:t>
            </a:r>
            <a:r>
              <a:rPr lang="el-GR" dirty="0"/>
              <a:t>ΚΑΙ ΧΙΟΥΜΟΡ</a:t>
            </a:r>
          </a:p>
          <a:p>
            <a:pPr marL="0" indent="0">
              <a:buNone/>
            </a:pPr>
            <a:r>
              <a:rPr lang="el-GR" dirty="0"/>
              <a:t>  </a:t>
            </a:r>
            <a:r>
              <a:rPr lang="el-GR" dirty="0" smtClean="0"/>
              <a:t>ΕΙΚΟΝΟΪΣΤΟΡΙΕΣ  &amp;  ΖΩΓΡΑΦΟΪΣΤΟΡΙΕΣ        (ΕΓΚΕΛΑΔΟΣ/ΕΓΚΕΛΑΔΟΠΟΥΛΑΚΙΑ-ΜΥΘΟΙ ΑΠΟ ΜΑΘΗΤΕΣ/ΤΡΙΕΣ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r>
              <a:rPr lang="el-GR" dirty="0" smtClean="0"/>
              <a:t>Η ΓΗ ΑΛΛΑΖΕΙ ΚΑΙ ΕΞΕΛΛΙΣΕΤΑΙ ΑΙΩΝΙΑ </a:t>
            </a:r>
            <a:r>
              <a:rPr lang="el-GR" b="1" dirty="0" smtClean="0"/>
              <a:t>ΚΑΙ</a:t>
            </a:r>
            <a:r>
              <a:rPr lang="el-GR" dirty="0" smtClean="0"/>
              <a:t> ΕΞ ΑΙΤΙΑΣ ΤΩΝ ΣΕΙΣΜΩΝ</a:t>
            </a:r>
          </a:p>
          <a:p>
            <a:endParaRPr lang="el-GR" dirty="0" smtClean="0"/>
          </a:p>
          <a:p>
            <a:r>
              <a:rPr lang="el-GR" dirty="0" smtClean="0"/>
              <a:t>Ο ΚΟΣΜΟΣ ΔΕΝ ΜΑΣ ΑΝΗΚΕΙ - ΕΜΕΙΣ ΑΝΗΚΟΥΜΕ Σ </a:t>
            </a:r>
            <a:r>
              <a:rPr lang="el-GR" dirty="0" smtClean="0"/>
              <a:t>ΑΥΤΟΝ</a:t>
            </a:r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ΕΥΧΑΡΙΣΤΩ ΠΟΛΥ</a:t>
            </a:r>
            <a:r>
              <a:rPr lang="el-GR" smtClean="0"/>
              <a:t>,         </a:t>
            </a:r>
            <a:r>
              <a:rPr lang="el-GR" dirty="0" smtClean="0"/>
              <a:t>ΠΑΠΑΚΩΝΣΤΑΝΤΙΝΟΥ </a:t>
            </a:r>
            <a:r>
              <a:rPr lang="el-GR" smtClean="0"/>
              <a:t>ΜΑΡΙΑ  ΣΕΕ ΠΕ 70</a:t>
            </a: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64921964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260</Words>
  <Application>Microsoft Office PowerPoint</Application>
  <PresentationFormat>Ευρεία οθόνη</PresentationFormat>
  <Paragraphs>58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Θέμα του Office</vt:lpstr>
      <vt:lpstr>ΠΡΟΓΡΑΜΜΑ RACCE  RAISING EARTHQAKE AWARENESS &amp; COPING CHILDREN’ S EMOTIONS </vt:lpstr>
      <vt:lpstr>ΔΙΑΧΕΙΡΙΣΗ ΤΗΣ ΚΡΙΣΗΣ ΑΠΟ ΤΑ ΣΧΟΛΕΙΑ</vt:lpstr>
      <vt:lpstr>                 Α. ΠΡΟΓΡΑΜΜΑ RACCE</vt:lpstr>
      <vt:lpstr>               ΥΛΙΚΟ ΘΕΩΡΗΤΙΚΟ</vt:lpstr>
      <vt:lpstr>            ΜΟΥΣΕΙΟΣΚΕΥΗ</vt:lpstr>
      <vt:lpstr>                    ΔΡΑΣΤΗΡΙΟΤΗΤΕΣ</vt:lpstr>
      <vt:lpstr>        ΠΡΟΓΡΑΜΜΑ ΣΕΙΣΜΟΠΟΛΙΣ</vt:lpstr>
      <vt:lpstr>              Η ΓΗ – Ο ΚΟΣΜΟΣ – Η ΕΠΙΒΙΩΣΗ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ΠΡΟΓΡΑΜΜΑ RACCE &amp; ΣΕΙΣΜΟΠΟΛΙΣ</dc:title>
  <dc:creator>user</dc:creator>
  <cp:lastModifiedBy>user</cp:lastModifiedBy>
  <cp:revision>27</cp:revision>
  <dcterms:created xsi:type="dcterms:W3CDTF">2021-03-14T07:48:05Z</dcterms:created>
  <dcterms:modified xsi:type="dcterms:W3CDTF">2021-03-18T10:01:01Z</dcterms:modified>
</cp:coreProperties>
</file>